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mp3" ContentType="audio/unknown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</p:sldMasterIdLst>
  <p:sldIdLst>
    <p:sldId id="256" r:id="rId2"/>
    <p:sldId id="283" r:id="rId3"/>
    <p:sldId id="284" r:id="rId4"/>
    <p:sldId id="289" r:id="rId5"/>
    <p:sldId id="265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6" r:id="rId14"/>
    <p:sldId id="268" r:id="rId15"/>
    <p:sldId id="269" r:id="rId16"/>
    <p:sldId id="270" r:id="rId17"/>
    <p:sldId id="271" r:id="rId18"/>
    <p:sldId id="285" r:id="rId19"/>
    <p:sldId id="286" r:id="rId20"/>
    <p:sldId id="277" r:id="rId21"/>
    <p:sldId id="278" r:id="rId22"/>
    <p:sldId id="279" r:id="rId23"/>
    <p:sldId id="280" r:id="rId24"/>
    <p:sldId id="272" r:id="rId25"/>
    <p:sldId id="273" r:id="rId26"/>
    <p:sldId id="287" r:id="rId27"/>
    <p:sldId id="274" r:id="rId28"/>
    <p:sldId id="275" r:id="rId29"/>
    <p:sldId id="276" r:id="rId30"/>
    <p:sldId id="281" r:id="rId31"/>
    <p:sldId id="282" r:id="rId32"/>
    <p:sldId id="28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4/22/16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A9071-CFF5-4E3B-B0AB-39782972E256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ounded Rectangle 11"/>
          <p:cNvSpPr/>
          <p:nvPr userDrawn="1"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2"/>
          <p:cNvSpPr/>
          <p:nvPr userDrawn="1"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3"/>
          <p:cNvSpPr/>
          <p:nvPr userDrawn="1"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4"/>
          <p:cNvSpPr/>
          <p:nvPr userDrawn="1"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BD1F-DE98-4C29-8281-9EC9927620DF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6" name="Rounded Rectangle 11"/>
          <p:cNvSpPr/>
          <p:nvPr userDrawn="1"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2"/>
          <p:cNvSpPr/>
          <p:nvPr userDrawn="1"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3"/>
          <p:cNvSpPr/>
          <p:nvPr userDrawn="1"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4"/>
          <p:cNvSpPr/>
          <p:nvPr userDrawn="1"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7CD6D-7520-4B34-A5A3-E8385FA3AFC6}" type="datetime1">
              <a:rPr lang="en-US" smtClean="0"/>
              <a:pPr/>
              <a:t>4/22/16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Rounded Rectangle 8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2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13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4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95D47-465E-4A05-802B-049480555B6D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Rounded Rectangle 16"/>
          <p:cNvSpPr/>
          <p:nvPr userDrawn="1"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17"/>
          <p:cNvSpPr/>
          <p:nvPr userDrawn="1"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18"/>
          <p:cNvSpPr/>
          <p:nvPr userDrawn="1"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ounded Rectangle 19"/>
          <p:cNvSpPr/>
          <p:nvPr userDrawn="1"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4791DB0-D703-40B5-AE3D-532AFE0356D1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Rounded Rectangle 16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7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8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9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8C029-2200-4EB8-BDE8-5EE0E23571A6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Rounded Rectangle 52"/>
          <p:cNvSpPr/>
          <p:nvPr userDrawn="1"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53"/>
          <p:cNvSpPr/>
          <p:nvPr userDrawn="1"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54"/>
          <p:cNvSpPr/>
          <p:nvPr userDrawn="1"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55"/>
          <p:cNvSpPr/>
          <p:nvPr userDrawn="1"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45A1C-C0DD-4ED6-B23E-A9D2DD110058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ounded Rectangle 20"/>
          <p:cNvSpPr/>
          <p:nvPr userDrawn="1"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21"/>
          <p:cNvSpPr/>
          <p:nvPr userDrawn="1"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22"/>
          <p:cNvSpPr/>
          <p:nvPr userDrawn="1"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23"/>
          <p:cNvSpPr/>
          <p:nvPr userDrawn="1"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1B50-C580-4CB7-BA07-14C66C34B76D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ounded Rectangle 11"/>
          <p:cNvSpPr/>
          <p:nvPr userDrawn="1"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2"/>
          <p:cNvSpPr/>
          <p:nvPr userDrawn="1"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3"/>
          <p:cNvSpPr/>
          <p:nvPr userDrawn="1"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4"/>
          <p:cNvSpPr/>
          <p:nvPr userDrawn="1"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816F-D43D-40D1-9B38-E1A2C18F0972}" type="datetime1">
              <a:rPr lang="en-US" smtClean="0"/>
              <a:pPr/>
              <a:t>4/22/16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1AD20DFC-E2D5-4BD6-B744-D8DEEAB5F7C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B273CF-8910-423E-9890-FC81E25E5084}" type="datetime1">
              <a:rPr lang="en-US" smtClean="0"/>
              <a:pPr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Rounded Rectangle 14"/>
          <p:cNvSpPr/>
          <p:nvPr userDrawn="1"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15"/>
          <p:cNvSpPr/>
          <p:nvPr userDrawn="1"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16"/>
          <p:cNvSpPr/>
          <p:nvPr userDrawn="1"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17"/>
          <p:cNvSpPr/>
          <p:nvPr userDrawn="1"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EC5816F-D43D-40D1-9B38-E1A2C18F0972}" type="datetime1">
              <a:rPr lang="en-US" smtClean="0"/>
              <a:pPr/>
              <a:t>4/22/16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1AD20DFC-E2D5-4BD6-B744-D8DEEAB5F7C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image" Target="../media/image12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gj0Rz-uP4Mk" TargetMode="External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idFipyLG8k" TargetMode="External"/><Relationship Id="rId3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vKDr8AgvK8" TargetMode="External"/><Relationship Id="rId3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Conformity, Consumerism, and Counter-Culture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1950s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1282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Levittown, PA</a:t>
            </a:r>
            <a:endParaRPr lang="en-US" dirty="0"/>
          </a:p>
        </p:txBody>
      </p:sp>
      <p:pic>
        <p:nvPicPr>
          <p:cNvPr id="7" name="Content Placeholder 6" descr="levittown5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278" b="-12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210353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>
            <a:normAutofit/>
          </a:bodyPr>
          <a:lstStyle/>
          <a:p>
            <a:pPr marL="0" indent="0">
              <a:buNone/>
            </a:pPr>
            <a:r>
              <a:rPr lang="en-US" sz="4400" b="1" dirty="0" smtClean="0"/>
              <a:t>Listen to the song.  What is the artist’s perception of </a:t>
            </a:r>
            <a:r>
              <a:rPr lang="en-US" sz="4400" b="1" dirty="0" err="1" smtClean="0"/>
              <a:t>Levittowns</a:t>
            </a:r>
            <a:r>
              <a:rPr lang="en-US" sz="4400" b="1" dirty="0" smtClean="0"/>
              <a:t>?</a:t>
            </a:r>
            <a:endParaRPr lang="en-US" sz="4400" b="1" dirty="0"/>
          </a:p>
        </p:txBody>
      </p:sp>
      <p:pic>
        <p:nvPicPr>
          <p:cNvPr id="4" name="malvina reynolds - little box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99711" y="566162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70361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31745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Watch the video clip.  What is the filmmakers perception of </a:t>
            </a:r>
            <a:r>
              <a:rPr lang="en-US" sz="2000" dirty="0" err="1" smtClean="0"/>
              <a:t>Levittowns</a:t>
            </a:r>
            <a:r>
              <a:rPr lang="en-US" sz="2000" dirty="0" smtClean="0"/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513704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the workplace</a:t>
            </a: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160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310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Consumerism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748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52727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Love Lucy</a:t>
            </a:r>
          </a:p>
          <a:p>
            <a:pPr marL="0" indent="0">
              <a:buNone/>
            </a:pPr>
            <a:r>
              <a:rPr lang="en-US" dirty="0" smtClean="0"/>
              <a:t>Leave It to Beaver</a:t>
            </a:r>
          </a:p>
          <a:p>
            <a:pPr marL="0" indent="0">
              <a:buNone/>
            </a:pPr>
            <a:r>
              <a:rPr lang="en-US" dirty="0" smtClean="0"/>
              <a:t>Honeymooners</a:t>
            </a:r>
          </a:p>
          <a:p>
            <a:pPr marL="0" indent="0">
              <a:buNone/>
            </a:pPr>
            <a:r>
              <a:rPr lang="en-US" dirty="0" smtClean="0"/>
              <a:t>Father Knows Best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5357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Highway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16285" cy="49905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1956 Eisenhower Administration</a:t>
            </a:r>
          </a:p>
          <a:p>
            <a:r>
              <a:rPr lang="en-US" dirty="0" smtClean="0"/>
              <a:t>$25 Billion spent to build more than 41,000 miles of interstate highway</a:t>
            </a:r>
          </a:p>
          <a:p>
            <a:r>
              <a:rPr lang="en-US" dirty="0" smtClean="0"/>
              <a:t>Linked the country and made national mobility much easier</a:t>
            </a:r>
          </a:p>
          <a:p>
            <a:r>
              <a:rPr lang="en-US" dirty="0" smtClean="0"/>
              <a:t>Contributed to American Urbanization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259" y="1997949"/>
            <a:ext cx="4936893" cy="371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Automobile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5084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50buickblue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6420" b="-66420"/>
          <a:stretch>
            <a:fillRect/>
          </a:stretch>
        </p:blipFill>
        <p:spPr>
          <a:xfrm rot="900000">
            <a:off x="795201" y="-214205"/>
            <a:ext cx="7435894" cy="8104973"/>
          </a:xfrm>
        </p:spPr>
      </p:pic>
    </p:spTree>
    <p:extLst>
      <p:ext uri="{BB962C8B-B14F-4D97-AF65-F5344CB8AC3E}">
        <p14:creationId xmlns:p14="http://schemas.microsoft.com/office/powerpoint/2010/main" val="42922055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lowered53chevyad_resized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013" b="-210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47178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950s-chevrolet-car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71" r="-53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71286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Rock and Roll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Youth 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3339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Elvis Presley</a:t>
            </a:r>
            <a:endParaRPr lang="en-US" dirty="0"/>
          </a:p>
        </p:txBody>
      </p:sp>
      <p:pic>
        <p:nvPicPr>
          <p:cNvPr id="4" name="Content Placeholder 3" descr="Elvis-Presley-009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753" r="-197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4316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Jerry Lee Lewis</a:t>
            </a:r>
            <a:endParaRPr lang="en-US" dirty="0"/>
          </a:p>
        </p:txBody>
      </p:sp>
      <p:pic>
        <p:nvPicPr>
          <p:cNvPr id="4" name="Content Placeholder 3" descr="jerry_lee_lewis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254" r="-6625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92382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Chuck Berry</a:t>
            </a:r>
            <a:endParaRPr lang="en-US" dirty="0"/>
          </a:p>
        </p:txBody>
      </p:sp>
      <p:pic>
        <p:nvPicPr>
          <p:cNvPr id="4" name="Content Placeholder 3" descr="Chuck.jpg">
            <a:hlinkClick r:id="rId2"/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231" r="-67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1508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Beatniks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Counter Culture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1" y="2563751"/>
            <a:ext cx="2142258" cy="363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079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Federal Highway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Jack Kerouac introduced </a:t>
            </a:r>
            <a:r>
              <a:rPr lang="en-US" dirty="0"/>
              <a:t>the phrase "Beat Generation" in 1948, generalizing from his social circle to characterize the underground, anti-conformist youth gathering in New York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818" y="3571096"/>
            <a:ext cx="4339021" cy="2888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1752" y="177219"/>
            <a:ext cx="850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Beat Generation and Beatniks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042168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5191293" cy="4572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Centralized in Greenwich Village (New York) and San Francisco, California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Jack Kerouac </a:t>
            </a:r>
            <a:r>
              <a:rPr lang="en-US" i="1" dirty="0" smtClean="0"/>
              <a:t>On the Road</a:t>
            </a:r>
          </a:p>
          <a:p>
            <a:pPr marL="0" indent="0">
              <a:buNone/>
            </a:pPr>
            <a:r>
              <a:rPr lang="en-US" dirty="0" smtClean="0"/>
              <a:t>Allen Ginsberg </a:t>
            </a:r>
            <a:r>
              <a:rPr lang="en-US" i="1" dirty="0" smtClean="0"/>
              <a:t>Howl</a:t>
            </a:r>
          </a:p>
          <a:p>
            <a:pPr marL="0" indent="0">
              <a:buNone/>
            </a:pPr>
            <a:r>
              <a:rPr lang="en-US" dirty="0" smtClean="0"/>
              <a:t>Lucien Carr Columbia University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1752" y="177219"/>
            <a:ext cx="8503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Beat Generation and Beatniks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1704848"/>
            <a:ext cx="27940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701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G.I. Bill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416285" cy="4990538"/>
          </a:xfrm>
        </p:spPr>
        <p:txBody>
          <a:bodyPr>
            <a:normAutofit/>
          </a:bodyPr>
          <a:lstStyle/>
          <a:p>
            <a:r>
              <a:rPr lang="en-US" dirty="0" smtClean="0"/>
              <a:t>Home loans: Made homes in the suburbs more accessible</a:t>
            </a:r>
          </a:p>
          <a:p>
            <a:r>
              <a:rPr lang="en-US" dirty="0" smtClean="0"/>
              <a:t>Student grants for college tuition: made college accessible for the middle class</a:t>
            </a:r>
          </a:p>
          <a:p>
            <a:r>
              <a:rPr lang="en-US" dirty="0" smtClean="0"/>
              <a:t>Small business loans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58" y="1527048"/>
            <a:ext cx="1742636" cy="1491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1946" y="3191292"/>
            <a:ext cx="3836612" cy="14505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2557" y="4819952"/>
            <a:ext cx="1939911" cy="145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In Housing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Conformity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617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Levittown, PA</a:t>
            </a:r>
            <a:endParaRPr lang="en-US" dirty="0"/>
          </a:p>
        </p:txBody>
      </p:sp>
      <p:pic>
        <p:nvPicPr>
          <p:cNvPr id="4" name="Content Placeholder 3" descr="levittown4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545" r="-70545"/>
          <a:stretch>
            <a:fillRect/>
          </a:stretch>
        </p:blipFill>
        <p:spPr>
          <a:xfrm>
            <a:off x="232364" y="1527048"/>
            <a:ext cx="8911636" cy="4791202"/>
          </a:xfrm>
        </p:spPr>
      </p:pic>
    </p:spTree>
    <p:extLst>
      <p:ext uri="{BB962C8B-B14F-4D97-AF65-F5344CB8AC3E}">
        <p14:creationId xmlns:p14="http://schemas.microsoft.com/office/powerpoint/2010/main" val="657685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Levittown, PA</a:t>
            </a:r>
            <a:endParaRPr lang="en-US" dirty="0"/>
          </a:p>
        </p:txBody>
      </p:sp>
      <p:pic>
        <p:nvPicPr>
          <p:cNvPr id="7" name="Content Placeholder 6" descr="levittown3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59" b="-219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0831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610925"/>
            <a:ext cx="5867400" cy="1219200"/>
          </a:xfrm>
        </p:spPr>
        <p:txBody>
          <a:bodyPr/>
          <a:lstStyle/>
          <a:p>
            <a:r>
              <a:rPr lang="en-US" dirty="0" smtClean="0"/>
              <a:t>Levittown, PA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864" r="8864"/>
          <a:stretch>
            <a:fillRect/>
          </a:stretch>
        </p:blipFill>
        <p:spPr>
          <a:xfrm>
            <a:off x="3000375" y="1016000"/>
            <a:ext cx="5867400" cy="4267200"/>
          </a:xfrm>
        </p:spPr>
      </p:pic>
    </p:spTree>
    <p:extLst>
      <p:ext uri="{BB962C8B-B14F-4D97-AF65-F5344CB8AC3E}">
        <p14:creationId xmlns:p14="http://schemas.microsoft.com/office/powerpoint/2010/main" val="23727883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Levittown, PA</a:t>
            </a:r>
            <a:endParaRPr lang="en-US" dirty="0"/>
          </a:p>
        </p:txBody>
      </p:sp>
      <p:pic>
        <p:nvPicPr>
          <p:cNvPr id="7" name="Content Placeholder 6" descr="levittown2.jpg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24" r="-179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5537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</TotalTime>
  <Words>214</Words>
  <Application>Microsoft Macintosh PowerPoint</Application>
  <PresentationFormat>On-screen Show (4:3)</PresentationFormat>
  <Paragraphs>46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Civic</vt:lpstr>
      <vt:lpstr>1950s </vt:lpstr>
      <vt:lpstr>Federal Highway Act</vt:lpstr>
      <vt:lpstr>Federal Highway Act</vt:lpstr>
      <vt:lpstr>G.I. Bill</vt:lpstr>
      <vt:lpstr>Conformity</vt:lpstr>
      <vt:lpstr>Levittown, PA</vt:lpstr>
      <vt:lpstr>Levittown, PA</vt:lpstr>
      <vt:lpstr>Levittown, PA</vt:lpstr>
      <vt:lpstr>Levittown, PA</vt:lpstr>
      <vt:lpstr>Levittown, PA</vt:lpstr>
      <vt:lpstr>PowerPoint Presentation</vt:lpstr>
      <vt:lpstr>PowerPoint Presentation</vt:lpstr>
      <vt:lpstr>Conformity</vt:lpstr>
      <vt:lpstr>PowerPoint Presentation</vt:lpstr>
      <vt:lpstr>Consumerism</vt:lpstr>
      <vt:lpstr>PowerPoint Presentation</vt:lpstr>
      <vt:lpstr>Television</vt:lpstr>
      <vt:lpstr>PowerPoint Presentation</vt:lpstr>
      <vt:lpstr>PowerPoint Presentation</vt:lpstr>
      <vt:lpstr>The Automobile</vt:lpstr>
      <vt:lpstr>PowerPoint Presentation</vt:lpstr>
      <vt:lpstr>PowerPoint Presentation</vt:lpstr>
      <vt:lpstr>PowerPoint Presentation</vt:lpstr>
      <vt:lpstr>Youth Culture</vt:lpstr>
      <vt:lpstr>Elvis Presley</vt:lpstr>
      <vt:lpstr>PowerPoint Presentation</vt:lpstr>
      <vt:lpstr>Jerry Lee Lewis</vt:lpstr>
      <vt:lpstr>Chuck Berry</vt:lpstr>
      <vt:lpstr>Counter Culture</vt:lpstr>
      <vt:lpstr>PowerPoint Presentation</vt:lpstr>
      <vt:lpstr>PowerPoint Presentation</vt:lpstr>
      <vt:lpstr>PowerPoint Presentation</vt:lpstr>
    </vt:vector>
  </TitlesOfParts>
  <Company>American Fork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1950s </dc:title>
  <dc:creator>Tamara McMurray</dc:creator>
  <cp:lastModifiedBy>Jon Lehman</cp:lastModifiedBy>
  <cp:revision>29</cp:revision>
  <dcterms:created xsi:type="dcterms:W3CDTF">2015-04-14T14:53:28Z</dcterms:created>
  <dcterms:modified xsi:type="dcterms:W3CDTF">2016-04-22T15:39:32Z</dcterms:modified>
</cp:coreProperties>
</file>