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/>
    <p:restoredTop sz="94681"/>
  </p:normalViewPr>
  <p:slideViewPr>
    <p:cSldViewPr snapToGrid="0" snapToObjects="1">
      <p:cViewPr varScale="1">
        <p:scale>
          <a:sx n="88" d="100"/>
          <a:sy n="88" d="100"/>
        </p:scale>
        <p:origin x="192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8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3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0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2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3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0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4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4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0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5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F8408-B5B3-B841-8062-EE5119A3D77B}" type="datetimeFigureOut">
              <a:rPr lang="en-US" smtClean="0"/>
              <a:pPr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3EC6D-E6BE-9145-988A-7C42E84DC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5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Cyber Threats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Statistics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91709" cy="4525963"/>
          </a:xfrm>
          <a:ln w="38100" cmpd="sng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Jr</a:t>
            </a:r>
            <a:r>
              <a:rPr lang="en-US" dirty="0" smtClean="0"/>
              <a:t>. High/High </a:t>
            </a:r>
            <a:r>
              <a:rPr lang="en-US" dirty="0" err="1" smtClean="0"/>
              <a:t>Schoolers</a:t>
            </a:r>
            <a:r>
              <a:rPr lang="en-US" dirty="0" smtClean="0"/>
              <a:t> </a:t>
            </a:r>
            <a:r>
              <a:rPr lang="en-US" dirty="0"/>
              <a:t>who sleep approximately 8 hours a day usually spend roughly ½ of their time awake on the </a:t>
            </a:r>
            <a:r>
              <a:rPr lang="en-US" dirty="0" smtClean="0"/>
              <a:t>Internet</a:t>
            </a:r>
          </a:p>
          <a:p>
            <a:r>
              <a:rPr lang="en-US" dirty="0"/>
              <a:t>94% of teens ages 12-17 go online to do </a:t>
            </a:r>
            <a:r>
              <a:rPr lang="en-US" dirty="0" smtClean="0"/>
              <a:t>research</a:t>
            </a:r>
          </a:p>
          <a:p>
            <a:r>
              <a:rPr lang="en-US" dirty="0"/>
              <a:t>91% of 18-24 year-olds say they’re social networking “friends” with people they don’t know </a:t>
            </a:r>
            <a:r>
              <a:rPr lang="en-US" dirty="0" smtClean="0"/>
              <a:t>well</a:t>
            </a:r>
          </a:p>
          <a:p>
            <a:r>
              <a:rPr lang="en-US" dirty="0" smtClean="0"/>
              <a:t>The </a:t>
            </a:r>
            <a:r>
              <a:rPr lang="en-US" dirty="0"/>
              <a:t>Number One digital password in the U. S. is “password.” </a:t>
            </a:r>
            <a:endParaRPr lang="en-US" dirty="0" smtClean="0"/>
          </a:p>
          <a:p>
            <a:r>
              <a:rPr lang="en-US" dirty="0"/>
              <a:t>30% of 18-24 year-olds admit that they’ve tried to guess another person’s </a:t>
            </a:r>
            <a:r>
              <a:rPr lang="en-US" dirty="0" smtClean="0"/>
              <a:t>password</a:t>
            </a:r>
          </a:p>
          <a:p>
            <a:r>
              <a:rPr lang="en-US" dirty="0"/>
              <a:t>Only 23% of teachers feel adequately prepared to teach kids the risks of </a:t>
            </a:r>
            <a:r>
              <a:rPr lang="en-US" dirty="0" err="1" smtClean="0"/>
              <a:t>cyberbullying</a:t>
            </a:r>
            <a:endParaRPr lang="en-US" dirty="0" smtClean="0"/>
          </a:p>
          <a:p>
            <a:r>
              <a:rPr lang="en-US" dirty="0"/>
              <a:t>Just 24% of teachers believe they know how to teach young people how to protect their personal information </a:t>
            </a:r>
            <a:r>
              <a:rPr lang="en-US" dirty="0" smtClean="0"/>
              <a:t>online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CyberSecurityU.org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8-09-20 at 10.35.31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093" y="1600200"/>
            <a:ext cx="3363572" cy="1582514"/>
          </a:xfrm>
          <a:prstGeom prst="rect">
            <a:avLst/>
          </a:prstGeom>
        </p:spPr>
      </p:pic>
      <p:pic>
        <p:nvPicPr>
          <p:cNvPr id="5" name="Picture 4" descr="Screen Shot 2018-09-20 at 10.39.32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093" y="3182716"/>
            <a:ext cx="2211200" cy="1745184"/>
          </a:xfrm>
          <a:prstGeom prst="rect">
            <a:avLst/>
          </a:prstGeom>
        </p:spPr>
      </p:pic>
      <p:pic>
        <p:nvPicPr>
          <p:cNvPr id="6" name="Picture 5" descr="Screen Shot 2018-09-20 at 10.40.39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7093" y="5103229"/>
            <a:ext cx="4082481" cy="1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Cyber Attacks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Large databases</a:t>
            </a:r>
          </a:p>
          <a:p>
            <a:r>
              <a:rPr lang="en-US" dirty="0" smtClean="0"/>
              <a:t>Point of sale systems</a:t>
            </a:r>
          </a:p>
          <a:p>
            <a:r>
              <a:rPr lang="en-US" dirty="0" smtClean="0"/>
              <a:t>Political systems and </a:t>
            </a:r>
            <a:r>
              <a:rPr lang="en-US" smtClean="0"/>
              <a:t>infrasctucture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130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Cyber Threats</vt:lpstr>
      <vt:lpstr>Statistics </vt:lpstr>
      <vt:lpstr>Cyber Attacks 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Threats</dc:title>
  <dc:creator>Jon Lehman</dc:creator>
  <cp:lastModifiedBy>Microsoft Office User</cp:lastModifiedBy>
  <cp:revision>5</cp:revision>
  <dcterms:created xsi:type="dcterms:W3CDTF">2018-09-20T16:37:12Z</dcterms:created>
  <dcterms:modified xsi:type="dcterms:W3CDTF">2018-09-25T13:32:18Z</dcterms:modified>
</cp:coreProperties>
</file>