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2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4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4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6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3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2B80-9E22-4742-9223-AC61B6F909E4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9ACB5-5038-2042-945A-E1252DA2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Issues: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Americans spend about 10% of their income on food.  </a:t>
            </a:r>
          </a:p>
          <a:p>
            <a:r>
              <a:rPr lang="en-US" dirty="0" smtClean="0"/>
              <a:t>Poor people in developing countries spend between 60%-80% on food. </a:t>
            </a:r>
          </a:p>
          <a:p>
            <a:r>
              <a:rPr lang="en-US" dirty="0" smtClean="0"/>
              <a:t>75% of the worlds food is generated from 12 plants and 5 animal species</a:t>
            </a:r>
          </a:p>
          <a:p>
            <a:r>
              <a:rPr lang="en-US" dirty="0" smtClean="0"/>
              <a:t> 165 million children suffer from malnutrition</a:t>
            </a:r>
          </a:p>
          <a:p>
            <a:r>
              <a:rPr lang="en-US" dirty="0" smtClean="0"/>
              <a:t>Americans waste close to 141 trillion calories of food per day</a:t>
            </a:r>
          </a:p>
          <a:p>
            <a:r>
              <a:rPr lang="en-US" dirty="0" smtClean="0"/>
              <a:t>More than 90% of the worlds farms are family farms</a:t>
            </a:r>
          </a:p>
          <a:p>
            <a:r>
              <a:rPr lang="en-US" dirty="0" smtClean="0"/>
              <a:t>Women make up 43% of the agricultural labor force in developing countries</a:t>
            </a:r>
          </a:p>
          <a:p>
            <a:r>
              <a:rPr lang="en-US" dirty="0" smtClean="0"/>
              <a:t> By 2030, global food demand is expected to rise by 35%</a:t>
            </a:r>
          </a:p>
          <a:p>
            <a:r>
              <a:rPr lang="en-US" dirty="0" smtClean="0"/>
              <a:t>Grains make up 45% of the worlds diet</a:t>
            </a:r>
          </a:p>
          <a:p>
            <a:r>
              <a:rPr lang="en-US" dirty="0" smtClean="0"/>
              <a:t>Insects are among the most efficient forms of food</a:t>
            </a:r>
          </a:p>
          <a:p>
            <a:r>
              <a:rPr lang="en-US" dirty="0" smtClean="0"/>
              <a:t>Africa is 3 times the size of America, but only has 25% more irrigated land</a:t>
            </a:r>
          </a:p>
          <a:p>
            <a:r>
              <a:rPr lang="en-US" dirty="0" smtClean="0"/>
              <a:t>97% of the crops produced in Africa are irrigated by rainfall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4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149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 Issues: Food</vt:lpstr>
      <vt:lpstr>Statistics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Issues: Food</dc:title>
  <dc:creator>Jon Lehman</dc:creator>
  <cp:lastModifiedBy>Jon Lehman</cp:lastModifiedBy>
  <cp:revision>2</cp:revision>
  <dcterms:created xsi:type="dcterms:W3CDTF">2017-01-18T17:22:27Z</dcterms:created>
  <dcterms:modified xsi:type="dcterms:W3CDTF">2017-01-18T20:15:09Z</dcterms:modified>
</cp:coreProperties>
</file>