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 id="265" r:id="rId3"/>
    <p:sldId id="267" r:id="rId4"/>
    <p:sldId id="256" r:id="rId5"/>
    <p:sldId id="257" r:id="rId6"/>
    <p:sldId id="258" r:id="rId7"/>
    <p:sldId id="263" r:id="rId8"/>
    <p:sldId id="266" r:id="rId9"/>
    <p:sldId id="260" r:id="rId10"/>
    <p:sldId id="261" r:id="rId11"/>
    <p:sldId id="262" r:id="rId12"/>
    <p:sldId id="264" r:id="rId13"/>
    <p:sldId id="271" r:id="rId14"/>
    <p:sldId id="268" r:id="rId15"/>
    <p:sldId id="269" r:id="rId16"/>
    <p:sldId id="270" r:id="rId17"/>
    <p:sldId id="272" r:id="rId18"/>
    <p:sldId id="273"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2" d="100"/>
          <a:sy n="52" d="100"/>
        </p:scale>
        <p:origin x="-6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69948" y="609600"/>
            <a:ext cx="5404104" cy="3282696"/>
          </a:xfrm>
          <a:prstGeom prst="roundRect">
            <a:avLst>
              <a:gd name="adj" fmla="val 10522"/>
            </a:avLst>
          </a:prstGeom>
          <a:ln w="57150">
            <a:solidFill>
              <a:schemeClr val="bg1"/>
            </a:solidFill>
          </a:ln>
        </p:spPr>
        <p:style>
          <a:lnRef idx="1">
            <a:schemeClr val="accent4"/>
          </a:lnRef>
          <a:fillRef idx="3">
            <a:schemeClr val="accent4"/>
          </a:fillRef>
          <a:effectRef idx="2">
            <a:schemeClr val="accent4"/>
          </a:effectRef>
          <a:fontRef idx="none"/>
        </p:style>
        <p:txBody>
          <a:bodyPr vert="horz" lIns="91440" tIns="182880" rIns="91440" bIns="182880" rtlCol="0">
            <a:normAutofit/>
            <a:scene3d>
              <a:camera prst="orthographicFront"/>
              <a:lightRig rig="chilly" dir="t"/>
            </a:scene3d>
            <a:sp3d extrusionH="6350">
              <a:extrusionClr>
                <a:schemeClr val="bg1"/>
              </a:extrusionClr>
            </a:sp3d>
          </a:bodyPr>
          <a:lstStyle>
            <a:lvl1pPr marL="342900" indent="-342900" algn="ctr" defTabSz="914400" rtl="0" eaLnBrk="1" latinLnBrk="0" hangingPunct="1">
              <a:lnSpc>
                <a:spcPts val="5200"/>
              </a:lnSpc>
              <a:spcBef>
                <a:spcPts val="2000"/>
              </a:spcBef>
              <a:buSzPct val="80000"/>
              <a:buFont typeface="Wingdings" pitchFamily="2" charset="2"/>
              <a:buNone/>
              <a:defRPr sz="5400" b="1" kern="1200" baseline="0">
                <a:gradFill>
                  <a:gsLst>
                    <a:gs pos="50000">
                      <a:schemeClr val="bg1">
                        <a:lumMod val="85000"/>
                      </a:schemeClr>
                    </a:gs>
                    <a:gs pos="100000">
                      <a:schemeClr val="bg1">
                        <a:lumMod val="65000"/>
                      </a:schemeClr>
                    </a:gs>
                  </a:gsLst>
                  <a:lin ang="5400000" scaled="0"/>
                </a:gradFill>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057400" y="4191000"/>
            <a:ext cx="5029200" cy="1447800"/>
          </a:xfrm>
          <a:effectLst/>
        </p:spPr>
        <p:txBody>
          <a:bodyPr vert="horz" lIns="91440" tIns="45720" rIns="91440" bIns="45720" rtlCol="0">
            <a:normAutofit/>
            <a:scene3d>
              <a:camera prst="orthographicFront"/>
              <a:lightRig rig="chilly" dir="t"/>
            </a:scene3d>
            <a:sp3d extrusionH="6350">
              <a:extrusionClr>
                <a:schemeClr val="bg1"/>
              </a:extrusionClr>
            </a:sp3d>
          </a:bodyPr>
          <a:lstStyle>
            <a:lvl1pPr marL="0" indent="0" algn="ctr" defTabSz="914400" rtl="0" eaLnBrk="1" latinLnBrk="0" hangingPunct="1">
              <a:spcBef>
                <a:spcPts val="0"/>
              </a:spcBef>
              <a:buSzPct val="80000"/>
              <a:buFont typeface="Wingdings" pitchFamily="2" charset="2"/>
              <a:buNone/>
              <a:defRPr sz="2000" b="1"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74E15F01-21E5-AC44-8975-F95DA7F258EB}" type="datetimeFigureOut">
              <a:rPr lang="en-US" smtClean="0"/>
              <a:pPr/>
              <a:t>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C320E-4710-C247-B5BF-FD28B2BE9AA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4E15F01-21E5-AC44-8975-F95DA7F258EB}" type="datetimeFigureOut">
              <a:rPr lang="en-US" smtClean="0"/>
              <a:pPr/>
              <a:t>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C320E-4710-C247-B5BF-FD28B2BE9AA8}" type="slidenum">
              <a:rPr lang="en-US" smtClean="0"/>
              <a:pPr/>
              <a:t>‹#›</a:t>
            </a:fld>
            <a:endParaRPr lang="en-US"/>
          </a:p>
        </p:txBody>
      </p:sp>
      <p:sp>
        <p:nvSpPr>
          <p:cNvPr id="8" name="Title 1"/>
          <p:cNvSpPr>
            <a:spLocks noGrp="1"/>
          </p:cNvSpPr>
          <p:nvPr>
            <p:ph type="title"/>
          </p:nvPr>
        </p:nvSpPr>
        <p:spPr>
          <a:xfrm>
            <a:off x="591670" y="793376"/>
            <a:ext cx="3807293" cy="968189"/>
          </a:xfrm>
          <a:scene3d>
            <a:camera prst="orthographicFront"/>
            <a:lightRig rig="chilly" dir="t"/>
          </a:scene3d>
          <a:sp3d extrusionH="12700">
            <a:extrusionClr>
              <a:schemeClr val="bg1"/>
            </a:extrusionClr>
          </a:sp3d>
        </p:spPr>
        <p:txBody>
          <a:bodyPr vert="horz" lIns="91440" tIns="45720" rIns="91440" bIns="45720" rtlCol="0" anchor="b">
            <a:noAutofit/>
            <a:sp3d extrusionH="12700">
              <a:extrusionClr>
                <a:schemeClr val="bg1"/>
              </a:extrusionClr>
            </a:sp3d>
          </a:bodyPr>
          <a:lstStyle>
            <a:lvl1pPr algn="l" defTabSz="914400" rtl="0" eaLnBrk="1" latinLnBrk="0" hangingPunct="1">
              <a:lnSpc>
                <a:spcPts val="4000"/>
              </a:lnSpc>
              <a:spcBef>
                <a:spcPct val="0"/>
              </a:spcBef>
              <a:buNone/>
              <a:defRPr sz="3600" b="1" kern="1200" baseline="0">
                <a:gradFill>
                  <a:gsLst>
                    <a:gs pos="50000">
                      <a:schemeClr val="tx1">
                        <a:lumMod val="65000"/>
                        <a:lumOff val="35000"/>
                      </a:schemeClr>
                    </a:gs>
                    <a:gs pos="100000">
                      <a:schemeClr val="tx1">
                        <a:lumMod val="85000"/>
                        <a:lumOff val="15000"/>
                      </a:schemeClr>
                    </a:gs>
                  </a:gsLst>
                  <a:lin ang="5400000" scaled="0"/>
                </a:gradFill>
                <a:effectLst/>
                <a:latin typeface="+mj-lt"/>
                <a:ea typeface="+mj-ea"/>
                <a:cs typeface="+mj-cs"/>
              </a:defRPr>
            </a:lvl1pPr>
          </a:lstStyle>
          <a:p>
            <a:r>
              <a:rPr lang="en-US" smtClean="0"/>
              <a:t>Click to edit Master title style</a:t>
            </a:r>
            <a:endParaRPr/>
          </a:p>
        </p:txBody>
      </p:sp>
      <p:sp>
        <p:nvSpPr>
          <p:cNvPr id="9" name="Text Placeholder 3"/>
          <p:cNvSpPr>
            <a:spLocks noGrp="1"/>
          </p:cNvSpPr>
          <p:nvPr>
            <p:ph type="body" sz="half" idx="2"/>
          </p:nvPr>
        </p:nvSpPr>
        <p:spPr>
          <a:xfrm>
            <a:off x="591670" y="1748118"/>
            <a:ext cx="3807293" cy="3585882"/>
          </a:xfrm>
          <a:effectLst/>
        </p:spPr>
        <p:txBody>
          <a:bodyPr vert="horz" lIns="91440" tIns="45720" rIns="91440" bIns="45720" rtlCol="0">
            <a:normAutofit/>
            <a:scene3d>
              <a:camera prst="orthographicFront"/>
              <a:lightRig rig="chilly" dir="t"/>
            </a:scene3d>
            <a:sp3d extrusionH="6350">
              <a:extrusionClr>
                <a:schemeClr val="bg1"/>
              </a:extrusionClr>
            </a:sp3d>
          </a:bodyPr>
          <a:lstStyle>
            <a:lvl1pPr marL="0" indent="0">
              <a:lnSpc>
                <a:spcPct val="110000"/>
              </a:lnSpc>
              <a:buNone/>
              <a:defRPr sz="20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SzPct val="80000"/>
              <a:buFont typeface="Wingdings" pitchFamily="2" charset="2"/>
              <a:buNone/>
            </a:pPr>
            <a:r>
              <a:rPr lang="en-US" smtClean="0"/>
              <a:t>Click to edit Master text styles</a:t>
            </a:r>
          </a:p>
        </p:txBody>
      </p:sp>
      <p:sp>
        <p:nvSpPr>
          <p:cNvPr id="11" name="Picture Placeholder 10"/>
          <p:cNvSpPr>
            <a:spLocks noGrp="1"/>
          </p:cNvSpPr>
          <p:nvPr>
            <p:ph type="pic" sz="quarter" idx="13"/>
          </p:nvPr>
        </p:nvSpPr>
        <p:spPr>
          <a:xfrm>
            <a:off x="4800600" y="671514"/>
            <a:ext cx="3810000" cy="4599734"/>
          </a:xfrm>
          <a:prstGeom prst="roundRect">
            <a:avLst>
              <a:gd name="adj" fmla="val 4391"/>
            </a:avLst>
          </a:prstGeom>
          <a:noFill/>
          <a:ln w="57150">
            <a:solidFill>
              <a:schemeClr val="bg1"/>
            </a:solidFill>
          </a:ln>
        </p:spPr>
        <p:style>
          <a:lnRef idx="1">
            <a:schemeClr val="accent1"/>
          </a:lnRef>
          <a:fillRef idx="3">
            <a:schemeClr val="accent1"/>
          </a:fillRef>
          <a:effectRef idx="2">
            <a:schemeClr val="accent1"/>
          </a:effectRef>
          <a:fontRef idx="none"/>
        </p:style>
        <p:txBody>
          <a:bodyPr vert="horz" lIns="91440" tIns="45720" rIns="91440" bIns="45720" rtlCol="0">
            <a:noAutofit/>
            <a:scene3d>
              <a:camera prst="orthographicFront"/>
              <a:lightRig rig="chilly" dir="t"/>
            </a:scene3d>
            <a:sp3d extrusionH="6350">
              <a:bevelT w="19050" h="12700" prst="softRound"/>
              <a:extrusionClr>
                <a:schemeClr val="bg1"/>
              </a:extrusionClr>
            </a:sp3d>
          </a:bodyPr>
          <a:lstStyle>
            <a:lvl1pPr marL="342900" indent="-342900" algn="l" defTabSz="914400" rtl="0" eaLnBrk="1" latinLnBrk="0" hangingPunct="1">
              <a:spcBef>
                <a:spcPts val="2000"/>
              </a:spcBef>
              <a:buSzPct val="80000"/>
              <a:buFont typeface="Wingdings" pitchFamily="2" charset="2"/>
              <a:buNone/>
              <a:defRPr sz="2400" kern="1200">
                <a:gradFill>
                  <a:gsLst>
                    <a:gs pos="50000">
                      <a:schemeClr val="tx1">
                        <a:lumMod val="65000"/>
                        <a:lumOff val="35000"/>
                      </a:schemeClr>
                    </a:gs>
                    <a:gs pos="100000">
                      <a:schemeClr val="tx1">
                        <a:lumMod val="85000"/>
                        <a:lumOff val="15000"/>
                      </a:schemeClr>
                    </a:gs>
                  </a:gsLst>
                  <a:lin ang="5400000" scaled="0"/>
                </a:gradFill>
                <a:effectLst>
                  <a:innerShdw blurRad="63500" dist="25400" dir="10800000">
                    <a:schemeClr val="bg1">
                      <a:alpha val="50000"/>
                    </a:schemeClr>
                  </a:innerShdw>
                </a:effectLst>
                <a:latin typeface="+mn-lt"/>
                <a:ea typeface="+mn-ea"/>
                <a:cs typeface="+mn-cs"/>
              </a:defRPr>
            </a:lvl1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430306"/>
            <a:ext cx="5484813" cy="1143000"/>
          </a:xfrm>
        </p:spPr>
        <p:txBody>
          <a:bodyPr/>
          <a:lstStyle>
            <a:lvl1pPr>
              <a:defRPr>
                <a:effectLst/>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673100" y="1747839"/>
            <a:ext cx="7823200" cy="4316411"/>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effectLst/>
              </a:defRPr>
            </a:lvl1pPr>
            <a:lvl2pPr>
              <a:defRPr>
                <a:gradFill>
                  <a:gsLst>
                    <a:gs pos="50000">
                      <a:schemeClr val="tx1">
                        <a:lumMod val="65000"/>
                        <a:lumOff val="35000"/>
                      </a:schemeClr>
                    </a:gs>
                    <a:gs pos="100000">
                      <a:schemeClr val="tx1">
                        <a:lumMod val="85000"/>
                        <a:lumOff val="15000"/>
                      </a:schemeClr>
                    </a:gs>
                  </a:gsLst>
                  <a:lin ang="21594000" scaled="0"/>
                </a:gradFill>
                <a:effectLst/>
              </a:defRPr>
            </a:lvl2pPr>
            <a:lvl3pPr>
              <a:defRPr>
                <a:gradFill>
                  <a:gsLst>
                    <a:gs pos="50000">
                      <a:schemeClr val="tx1">
                        <a:lumMod val="65000"/>
                        <a:lumOff val="35000"/>
                      </a:schemeClr>
                    </a:gs>
                    <a:gs pos="100000">
                      <a:schemeClr val="tx1">
                        <a:lumMod val="85000"/>
                        <a:lumOff val="15000"/>
                      </a:schemeClr>
                    </a:gs>
                  </a:gsLst>
                  <a:lin ang="21594000" scaled="0"/>
                </a:gradFill>
                <a:effectLst/>
              </a:defRPr>
            </a:lvl3pPr>
            <a:lvl4pPr>
              <a:defRPr>
                <a:gradFill>
                  <a:gsLst>
                    <a:gs pos="50000">
                      <a:schemeClr val="tx1">
                        <a:lumMod val="65000"/>
                        <a:lumOff val="35000"/>
                      </a:schemeClr>
                    </a:gs>
                    <a:gs pos="100000">
                      <a:schemeClr val="tx1">
                        <a:lumMod val="85000"/>
                        <a:lumOff val="15000"/>
                      </a:schemeClr>
                    </a:gs>
                  </a:gsLst>
                  <a:lin ang="21594000" scaled="0"/>
                </a:gradFill>
                <a:effectLst/>
              </a:defRPr>
            </a:lvl4pPr>
            <a:lvl5pPr>
              <a:defRPr>
                <a:gradFill>
                  <a:gsLst>
                    <a:gs pos="50000">
                      <a:schemeClr val="tx1">
                        <a:lumMod val="65000"/>
                        <a:lumOff val="35000"/>
                      </a:schemeClr>
                    </a:gs>
                    <a:gs pos="100000">
                      <a:schemeClr val="tx1">
                        <a:lumMod val="85000"/>
                        <a:lumOff val="15000"/>
                      </a:schemeClr>
                    </a:gs>
                  </a:gsLst>
                  <a:lin ang="21594000" scaled="0"/>
                </a:gradFill>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4E15F01-21E5-AC44-8975-F95DA7F258EB}" type="datetimeFigureOut">
              <a:rPr lang="en-US" smtClean="0"/>
              <a:pPr/>
              <a:t>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C320E-4710-C247-B5BF-FD28B2BE9AA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2082" y="389966"/>
            <a:ext cx="1524000" cy="5736198"/>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914399" y="644525"/>
            <a:ext cx="6399213" cy="5419726"/>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effectLst/>
              </a:defRPr>
            </a:lvl1pPr>
            <a:lvl2pPr>
              <a:defRPr>
                <a:gradFill>
                  <a:gsLst>
                    <a:gs pos="50000">
                      <a:schemeClr val="tx1">
                        <a:lumMod val="65000"/>
                        <a:lumOff val="35000"/>
                      </a:schemeClr>
                    </a:gs>
                    <a:gs pos="100000">
                      <a:schemeClr val="tx1">
                        <a:lumMod val="85000"/>
                        <a:lumOff val="15000"/>
                      </a:schemeClr>
                    </a:gs>
                  </a:gsLst>
                  <a:lin ang="21594000" scaled="0"/>
                </a:gradFill>
                <a:effectLst/>
              </a:defRPr>
            </a:lvl2pPr>
            <a:lvl3pPr>
              <a:defRPr>
                <a:gradFill>
                  <a:gsLst>
                    <a:gs pos="50000">
                      <a:schemeClr val="tx1">
                        <a:lumMod val="65000"/>
                        <a:lumOff val="35000"/>
                      </a:schemeClr>
                    </a:gs>
                    <a:gs pos="100000">
                      <a:schemeClr val="tx1">
                        <a:lumMod val="85000"/>
                        <a:lumOff val="15000"/>
                      </a:schemeClr>
                    </a:gs>
                  </a:gsLst>
                  <a:lin ang="21594000" scaled="0"/>
                </a:gradFill>
                <a:effectLst/>
              </a:defRPr>
            </a:lvl3pPr>
            <a:lvl4pPr>
              <a:defRPr>
                <a:gradFill>
                  <a:gsLst>
                    <a:gs pos="50000">
                      <a:schemeClr val="tx1">
                        <a:lumMod val="65000"/>
                        <a:lumOff val="35000"/>
                      </a:schemeClr>
                    </a:gs>
                    <a:gs pos="100000">
                      <a:schemeClr val="tx1">
                        <a:lumMod val="85000"/>
                        <a:lumOff val="15000"/>
                      </a:schemeClr>
                    </a:gs>
                  </a:gsLst>
                  <a:lin ang="21594000" scaled="0"/>
                </a:gradFill>
                <a:effectLst/>
              </a:defRPr>
            </a:lvl4pPr>
            <a:lvl5pPr>
              <a:defRPr>
                <a:gradFill>
                  <a:gsLst>
                    <a:gs pos="50000">
                      <a:schemeClr val="tx1">
                        <a:lumMod val="65000"/>
                        <a:lumOff val="35000"/>
                      </a:schemeClr>
                    </a:gs>
                    <a:gs pos="100000">
                      <a:schemeClr val="tx1">
                        <a:lumMod val="85000"/>
                        <a:lumOff val="15000"/>
                      </a:schemeClr>
                    </a:gs>
                  </a:gsLst>
                  <a:lin ang="21594000" scaled="0"/>
                </a:gradFill>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4E15F01-21E5-AC44-8975-F95DA7F258EB}" type="datetimeFigureOut">
              <a:rPr lang="en-US" smtClean="0"/>
              <a:pPr/>
              <a:t>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C320E-4710-C247-B5BF-FD28B2BE9A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4E15F01-21E5-AC44-8975-F95DA7F258EB}" type="datetimeFigureOut">
              <a:rPr lang="en-US" smtClean="0"/>
              <a:pPr/>
              <a:t>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C320E-4710-C247-B5BF-FD28B2BE9A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1881187" y="631824"/>
            <a:ext cx="5407025" cy="3281363"/>
          </a:xfrm>
          <a:prstGeom prst="roundRect">
            <a:avLst>
              <a:gd name="adj" fmla="val 8881"/>
            </a:avLst>
          </a:prstGeom>
          <a:noFill/>
          <a:ln w="57150">
            <a:solidFill>
              <a:schemeClr val="bg1"/>
            </a:solidFill>
          </a:ln>
        </p:spPr>
        <p:style>
          <a:lnRef idx="1">
            <a:schemeClr val="accent1"/>
          </a:lnRef>
          <a:fillRef idx="3">
            <a:schemeClr val="accent1"/>
          </a:fillRef>
          <a:effectRef idx="2">
            <a:schemeClr val="accent1"/>
          </a:effectRef>
          <a:fontRef idx="none"/>
        </p:style>
        <p:txBody>
          <a:bodyPr/>
          <a:lstStyle>
            <a:lvl1pPr>
              <a:buNone/>
              <a:defRPr/>
            </a:lvl1pPr>
          </a:lstStyle>
          <a:p>
            <a:r>
              <a:rPr lang="en-US" smtClean="0"/>
              <a:t>Click icon to add picture</a:t>
            </a:r>
            <a:endParaRPr/>
          </a:p>
        </p:txBody>
      </p:sp>
      <p:sp>
        <p:nvSpPr>
          <p:cNvPr id="2" name="Title 1"/>
          <p:cNvSpPr>
            <a:spLocks noGrp="1"/>
          </p:cNvSpPr>
          <p:nvPr>
            <p:ph type="ctrTitle"/>
          </p:nvPr>
        </p:nvSpPr>
        <p:spPr>
          <a:xfrm>
            <a:off x="658368" y="4495800"/>
            <a:ext cx="7827264" cy="1219200"/>
          </a:xfrm>
        </p:spPr>
        <p:txBody>
          <a:bodyPr anchor="b" anchorCtr="0">
            <a:noAutofit/>
          </a:bodyPr>
          <a:lstStyle>
            <a:lvl1pPr>
              <a:lnSpc>
                <a:spcPts val="5200"/>
              </a:lnSpc>
              <a:defRPr sz="4800" b="1">
                <a:gradFill>
                  <a:gsLst>
                    <a:gs pos="50000">
                      <a:schemeClr val="tx1">
                        <a:lumMod val="65000"/>
                        <a:lumOff val="35000"/>
                      </a:schemeClr>
                    </a:gs>
                    <a:gs pos="100000">
                      <a:schemeClr val="tx1">
                        <a:lumMod val="85000"/>
                        <a:lumOff val="15000"/>
                      </a:schemeClr>
                    </a:gs>
                  </a:gsLst>
                  <a:lin ang="5400000" scaled="0"/>
                </a:gradFill>
                <a:effectLst/>
              </a:defRPr>
            </a:lvl1pPr>
          </a:lstStyle>
          <a:p>
            <a:r>
              <a:rPr lang="en-US" smtClean="0"/>
              <a:t>Click to edit Master title style</a:t>
            </a:r>
            <a:endParaRPr/>
          </a:p>
        </p:txBody>
      </p:sp>
      <p:sp>
        <p:nvSpPr>
          <p:cNvPr id="3" name="Subtitle 2"/>
          <p:cNvSpPr>
            <a:spLocks noGrp="1"/>
          </p:cNvSpPr>
          <p:nvPr>
            <p:ph type="subTitle" idx="1"/>
          </p:nvPr>
        </p:nvSpPr>
        <p:spPr>
          <a:xfrm>
            <a:off x="658368" y="5715000"/>
            <a:ext cx="7827264" cy="501000"/>
          </a:xfrm>
        </p:spPr>
        <p:txBody>
          <a:bodyPr>
            <a:normAutofit/>
          </a:bodyPr>
          <a:lstStyle>
            <a:lvl1pPr marL="0" indent="0" algn="ctr">
              <a:spcBef>
                <a:spcPts val="0"/>
              </a:spcBef>
              <a:buNone/>
              <a:defRPr sz="2000" b="1">
                <a:gradFill>
                  <a:gsLst>
                    <a:gs pos="50000">
                      <a:schemeClr val="tx1">
                        <a:lumMod val="65000"/>
                        <a:lumOff val="35000"/>
                      </a:schemeClr>
                    </a:gs>
                    <a:gs pos="100000">
                      <a:schemeClr val="tx1">
                        <a:lumMod val="85000"/>
                        <a:lumOff val="15000"/>
                      </a:schemeClr>
                    </a:gs>
                  </a:gsLst>
                  <a:lin ang="5400000" scaled="0"/>
                </a:gra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21132"/>
            <a:ext cx="2133600" cy="300318"/>
          </a:xfrm>
        </p:spPr>
        <p:txBody>
          <a:bodyPr/>
          <a:lstStyle>
            <a:lvl1pPr>
              <a:defRPr sz="1100" b="1">
                <a:solidFill>
                  <a:schemeClr val="tx1">
                    <a:lumMod val="50000"/>
                    <a:lumOff val="50000"/>
                  </a:schemeClr>
                </a:solidFill>
              </a:defRPr>
            </a:lvl1pPr>
          </a:lstStyle>
          <a:p>
            <a:fld id="{74E15F01-21E5-AC44-8975-F95DA7F258EB}" type="datetimeFigureOut">
              <a:rPr lang="en-US" smtClean="0"/>
              <a:pPr/>
              <a:t>1/4/16</a:t>
            </a:fld>
            <a:endParaRPr lang="en-US"/>
          </a:p>
        </p:txBody>
      </p:sp>
      <p:sp>
        <p:nvSpPr>
          <p:cNvPr id="5" name="Footer Placeholder 4"/>
          <p:cNvSpPr>
            <a:spLocks noGrp="1"/>
          </p:cNvSpPr>
          <p:nvPr>
            <p:ph type="ftr" sz="quarter" idx="11"/>
          </p:nvPr>
        </p:nvSpPr>
        <p:spPr>
          <a:xfrm>
            <a:off x="3124200" y="6212541"/>
            <a:ext cx="2895600" cy="300318"/>
          </a:xfrm>
        </p:spPr>
        <p:txBody>
          <a:bodyPr/>
          <a:lstStyle>
            <a:lvl1pP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12"/>
          </p:nvPr>
        </p:nvSpPr>
        <p:spPr>
          <a:xfrm>
            <a:off x="6553200" y="6212541"/>
            <a:ext cx="2133600" cy="300318"/>
          </a:xfrm>
        </p:spPr>
        <p:txBody>
          <a:bodyPr/>
          <a:lstStyle>
            <a:lvl1pPr>
              <a:defRPr sz="1400" b="1">
                <a:solidFill>
                  <a:schemeClr val="tx1">
                    <a:lumMod val="50000"/>
                    <a:lumOff val="50000"/>
                  </a:schemeClr>
                </a:solidFill>
              </a:defRPr>
            </a:lvl1pPr>
          </a:lstStyle>
          <a:p>
            <a:fld id="{75FC320E-4710-C247-B5BF-FD28B2BE9AA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3100" y="2424953"/>
            <a:ext cx="7823200" cy="1474788"/>
          </a:xfrm>
        </p:spPr>
        <p:txBody>
          <a:bodyPr anchor="b" anchorCtr="0"/>
          <a:lstStyle>
            <a:lvl1pPr algn="ctr">
              <a:defRPr sz="4800" b="1" cap="none" baseline="0">
                <a:effectLst/>
              </a:defRPr>
            </a:lvl1pPr>
          </a:lstStyle>
          <a:p>
            <a:r>
              <a:rPr lang="en-US" smtClean="0"/>
              <a:t>Click to edit Master title style</a:t>
            </a:r>
            <a:endParaRPr/>
          </a:p>
        </p:txBody>
      </p:sp>
      <p:sp>
        <p:nvSpPr>
          <p:cNvPr id="3" name="Text Placeholder 2"/>
          <p:cNvSpPr>
            <a:spLocks noGrp="1"/>
          </p:cNvSpPr>
          <p:nvPr>
            <p:ph type="body" idx="1"/>
          </p:nvPr>
        </p:nvSpPr>
        <p:spPr>
          <a:xfrm>
            <a:off x="673100" y="3913188"/>
            <a:ext cx="7823200" cy="554694"/>
          </a:xfrm>
        </p:spPr>
        <p:txBody>
          <a:bodyPr vert="horz" lIns="91440" tIns="45720" rIns="91440" bIns="45720" rtlCol="0">
            <a:normAutofit/>
          </a:bodyPr>
          <a:lstStyle>
            <a:lvl1pPr marL="0" indent="0" algn="ctr" defTabSz="914400" rtl="0" eaLnBrk="1" latinLnBrk="0" hangingPunct="1">
              <a:spcBef>
                <a:spcPts val="0"/>
              </a:spcBef>
              <a:buSzPct val="80000"/>
              <a:buFont typeface="Wingdings" pitchFamily="2" charset="2"/>
              <a:buNone/>
              <a:defRPr sz="2000" b="1"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15F01-21E5-AC44-8975-F95DA7F258EB}" type="datetimeFigureOut">
              <a:rPr lang="en-US" smtClean="0"/>
              <a:pPr/>
              <a:t>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C320E-4710-C247-B5BF-FD28B2BE9A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47838"/>
            <a:ext cx="3563470" cy="4316786"/>
          </a:xfrm>
        </p:spPr>
        <p:txBody>
          <a:bodyPr>
            <a:normAutofit/>
          </a:bodyPr>
          <a:lstStyle>
            <a:lvl1pPr>
              <a:spcBef>
                <a:spcPts val="1600"/>
              </a:spcBef>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1747838"/>
            <a:ext cx="3565526" cy="4316786"/>
          </a:xfrm>
        </p:spPr>
        <p:txBody>
          <a:bodyPr>
            <a:normAutofit/>
          </a:bodyPr>
          <a:lstStyle>
            <a:lvl1pPr>
              <a:spcBef>
                <a:spcPts val="1600"/>
              </a:spcBef>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4E15F01-21E5-AC44-8975-F95DA7F258EB}" type="datetimeFigureOut">
              <a:rPr lang="en-US" smtClean="0"/>
              <a:pPr/>
              <a:t>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C320E-4710-C247-B5BF-FD28B2BE9A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14398" y="1515035"/>
            <a:ext cx="3566160" cy="639762"/>
          </a:xfrm>
        </p:spPr>
        <p:txBody>
          <a:bodyPr anchor="b"/>
          <a:lstStyle>
            <a:lvl1pPr marL="0" indent="0" algn="ctr">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398" y="2271713"/>
            <a:ext cx="3566160" cy="3792911"/>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58471" y="1515035"/>
            <a:ext cx="3566160" cy="639762"/>
          </a:xfrm>
        </p:spPr>
        <p:txBody>
          <a:bodyPr anchor="b"/>
          <a:lstStyle>
            <a:lvl1pPr marL="0" indent="0" algn="ctr">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8471" y="2271713"/>
            <a:ext cx="3566160" cy="3792911"/>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74E15F01-21E5-AC44-8975-F95DA7F258EB}" type="datetimeFigureOut">
              <a:rPr lang="en-US" smtClean="0"/>
              <a:pPr/>
              <a:t>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FC320E-4710-C247-B5BF-FD28B2BE9A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4E15F01-21E5-AC44-8975-F95DA7F258EB}" type="datetimeFigureOut">
              <a:rPr lang="en-US" smtClean="0"/>
              <a:pPr/>
              <a:t>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FC320E-4710-C247-B5BF-FD28B2BE9A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15F01-21E5-AC44-8975-F95DA7F258EB}" type="datetimeFigureOut">
              <a:rPr lang="en-US" smtClean="0"/>
              <a:pPr/>
              <a:t>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FC320E-4710-C247-B5BF-FD28B2BE9A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1670" y="793376"/>
            <a:ext cx="3794760" cy="968189"/>
          </a:xfrm>
        </p:spPr>
        <p:txBody>
          <a:bodyPr anchor="b"/>
          <a:lstStyle>
            <a:lvl1pPr algn="l">
              <a:lnSpc>
                <a:spcPts val="4000"/>
              </a:lnSpc>
              <a:defRPr sz="3600" b="1"/>
            </a:lvl1pPr>
          </a:lstStyle>
          <a:p>
            <a:r>
              <a:rPr lang="en-US" smtClean="0"/>
              <a:t>Click to edit Master title style</a:t>
            </a:r>
            <a:endParaRPr/>
          </a:p>
        </p:txBody>
      </p:sp>
      <p:sp>
        <p:nvSpPr>
          <p:cNvPr id="3" name="Content Placeholder 2"/>
          <p:cNvSpPr>
            <a:spLocks noGrp="1"/>
          </p:cNvSpPr>
          <p:nvPr>
            <p:ph idx="1"/>
          </p:nvPr>
        </p:nvSpPr>
        <p:spPr>
          <a:xfrm>
            <a:off x="4800600" y="658906"/>
            <a:ext cx="3794760" cy="5405719"/>
          </a:xfrm>
        </p:spPr>
        <p:txBody>
          <a:bodyPr>
            <a:normAutofit/>
          </a:bodyPr>
          <a:lstStyle>
            <a:lvl1pPr>
              <a:spcBef>
                <a:spcPts val="2000"/>
              </a:spcBef>
              <a:defRPr sz="2200">
                <a:effectLst/>
              </a:defRPr>
            </a:lvl1pPr>
            <a:lvl2pPr>
              <a:spcBef>
                <a:spcPts val="2000"/>
              </a:spcBef>
              <a:defRPr sz="2000">
                <a:effectLst/>
              </a:defRPr>
            </a:lvl2pPr>
            <a:lvl3pPr>
              <a:spcBef>
                <a:spcPts val="2000"/>
              </a:spcBef>
              <a:defRPr sz="1800">
                <a:effectLst/>
              </a:defRPr>
            </a:lvl3pPr>
            <a:lvl4pPr>
              <a:spcBef>
                <a:spcPts val="2000"/>
              </a:spcBef>
              <a:defRPr sz="1800">
                <a:effectLst/>
              </a:defRPr>
            </a:lvl4pPr>
            <a:lvl5pPr>
              <a:spcBef>
                <a:spcPts val="2000"/>
              </a:spcBef>
              <a:defRPr sz="1800">
                <a:effectLs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91670" y="1748118"/>
            <a:ext cx="3794760" cy="3814482"/>
          </a:xfrm>
        </p:spPr>
        <p:txBody>
          <a:bodyPr>
            <a:normAutofit/>
          </a:bodyPr>
          <a:lstStyle>
            <a:lvl1pPr marL="0" indent="0">
              <a:lnSpc>
                <a:spcPct val="110000"/>
              </a:lnSpc>
              <a:buNone/>
              <a:defRPr sz="20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15F01-21E5-AC44-8975-F95DA7F258EB}" type="datetimeFigureOut">
              <a:rPr lang="en-US" smtClean="0"/>
              <a:pPr/>
              <a:t>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C320E-4710-C247-B5BF-FD28B2BE9A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28601"/>
            <a:ext cx="7313613" cy="1264024"/>
          </a:xfrm>
          <a:prstGeom prst="rect">
            <a:avLst/>
          </a:prstGeom>
          <a:scene3d>
            <a:camera prst="orthographicFront"/>
            <a:lightRig rig="chilly" dir="t"/>
          </a:scene3d>
          <a:sp3d extrusionH="12700">
            <a:extrusionClr>
              <a:schemeClr val="bg1"/>
            </a:extrusionClr>
          </a:sp3d>
        </p:spPr>
        <p:txBody>
          <a:bodyPr vert="horz" lIns="91440" tIns="45720" rIns="91440" bIns="45720" rtlCol="0" anchor="ctr">
            <a:noAutofit/>
            <a:sp3d extrusionH="12700">
              <a:extrusionClr>
                <a:schemeClr val="bg1"/>
              </a:extrusionClr>
            </a:sp3d>
          </a:bodyPr>
          <a:lstStyle/>
          <a:p>
            <a:r>
              <a:rPr lang="en-US" smtClean="0"/>
              <a:t>Click to edit Master title style</a:t>
            </a:r>
            <a:endParaRPr/>
          </a:p>
        </p:txBody>
      </p:sp>
      <p:sp>
        <p:nvSpPr>
          <p:cNvPr id="3" name="Text Placeholder 2"/>
          <p:cNvSpPr>
            <a:spLocks noGrp="1"/>
          </p:cNvSpPr>
          <p:nvPr>
            <p:ph type="body" idx="1"/>
          </p:nvPr>
        </p:nvSpPr>
        <p:spPr>
          <a:xfrm>
            <a:off x="914400" y="1747838"/>
            <a:ext cx="7313613" cy="4303338"/>
          </a:xfrm>
          <a:prstGeom prst="rect">
            <a:avLst/>
          </a:prstGeom>
          <a:effectLst/>
        </p:spPr>
        <p:txBody>
          <a:bodyPr vert="horz" lIns="91440" tIns="45720" rIns="91440" bIns="45720" rtlCol="0">
            <a:normAutofit/>
            <a:scene3d>
              <a:camera prst="orthographicFront"/>
              <a:lightRig rig="chilly" dir="t"/>
            </a:scene3d>
            <a:sp3d extrusionH="6350">
              <a:extrusionClr>
                <a:schemeClr val="bg1"/>
              </a:extrusionClr>
            </a:sp3d>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225988"/>
            <a:ext cx="2133600" cy="277906"/>
          </a:xfrm>
          <a:prstGeom prst="rect">
            <a:avLst/>
          </a:prstGeom>
        </p:spPr>
        <p:txBody>
          <a:bodyPr vert="horz" lIns="91440" tIns="45720" rIns="91440" bIns="45720" rtlCol="0" anchor="ctr"/>
          <a:lstStyle>
            <a:lvl1pPr marL="0" algn="l" defTabSz="914400" rtl="0" eaLnBrk="1" latinLnBrk="0" hangingPunct="1">
              <a:defRPr sz="1100" b="1" kern="1200">
                <a:solidFill>
                  <a:schemeClr val="tx1">
                    <a:lumMod val="50000"/>
                    <a:lumOff val="50000"/>
                  </a:schemeClr>
                </a:solidFill>
                <a:latin typeface="+mn-lt"/>
                <a:ea typeface="+mn-ea"/>
                <a:cs typeface="+mn-cs"/>
              </a:defRPr>
            </a:lvl1pPr>
          </a:lstStyle>
          <a:p>
            <a:fld id="{74E15F01-21E5-AC44-8975-F95DA7F258EB}" type="datetimeFigureOut">
              <a:rPr lang="en-US" smtClean="0"/>
              <a:pPr/>
              <a:t>1/4/16</a:t>
            </a:fld>
            <a:endParaRPr lang="en-US"/>
          </a:p>
        </p:txBody>
      </p:sp>
      <p:sp>
        <p:nvSpPr>
          <p:cNvPr id="5" name="Footer Placeholder 4"/>
          <p:cNvSpPr>
            <a:spLocks noGrp="1"/>
          </p:cNvSpPr>
          <p:nvPr>
            <p:ph type="ftr" sz="quarter" idx="3"/>
          </p:nvPr>
        </p:nvSpPr>
        <p:spPr>
          <a:xfrm>
            <a:off x="3124200" y="6225988"/>
            <a:ext cx="2895600" cy="277906"/>
          </a:xfrm>
          <a:prstGeom prst="rect">
            <a:avLst/>
          </a:prstGeom>
        </p:spPr>
        <p:txBody>
          <a:bodyPr vert="horz" lIns="91440" tIns="45720" rIns="91440" bIns="45720" rtlCol="0" anchor="ctr"/>
          <a:lstStyle>
            <a:lvl1pPr marL="0" algn="ctr" defTabSz="914400" rtl="0" eaLnBrk="1" latinLnBrk="0" hangingPunct="1">
              <a:defRPr sz="1100" b="1" kern="1200">
                <a:solidFill>
                  <a:schemeClr val="tx1">
                    <a:lumMod val="50000"/>
                    <a:lumOff val="50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225988"/>
            <a:ext cx="2133600" cy="277906"/>
          </a:xfrm>
          <a:prstGeom prst="rect">
            <a:avLst/>
          </a:prstGeom>
        </p:spPr>
        <p:txBody>
          <a:bodyPr vert="horz" lIns="91440" tIns="45720" rIns="91440" bIns="45720" rtlCol="0" anchor="ctr"/>
          <a:lstStyle>
            <a:lvl1pPr marL="0" algn="r" defTabSz="914400" rtl="0" eaLnBrk="1" latinLnBrk="0" hangingPunct="1">
              <a:defRPr sz="1400" b="1" kern="1200">
                <a:solidFill>
                  <a:schemeClr val="tx1">
                    <a:lumMod val="50000"/>
                    <a:lumOff val="50000"/>
                  </a:schemeClr>
                </a:solidFill>
                <a:latin typeface="+mn-lt"/>
                <a:ea typeface="+mn-ea"/>
                <a:cs typeface="+mn-cs"/>
              </a:defRPr>
            </a:lvl1pPr>
          </a:lstStyle>
          <a:p>
            <a:fld id="{75FC320E-4710-C247-B5BF-FD28B2BE9AA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600"/>
        </a:lnSpc>
        <a:spcBef>
          <a:spcPct val="0"/>
        </a:spcBef>
        <a:buNone/>
        <a:defRPr sz="5400" b="1" kern="1200" baseline="0">
          <a:gradFill>
            <a:gsLst>
              <a:gs pos="50000">
                <a:schemeClr val="tx1">
                  <a:lumMod val="65000"/>
                  <a:lumOff val="35000"/>
                </a:schemeClr>
              </a:gs>
              <a:gs pos="100000">
                <a:schemeClr val="tx1">
                  <a:lumMod val="85000"/>
                  <a:lumOff val="15000"/>
                </a:schemeClr>
              </a:gs>
            </a:gsLst>
            <a:lin ang="5400000" scaled="0"/>
          </a:gradFill>
          <a:effectLst/>
          <a:latin typeface="+mj-lt"/>
          <a:ea typeface="+mj-ea"/>
          <a:cs typeface="+mj-cs"/>
        </a:defRPr>
      </a:lvl1pPr>
    </p:titleStyle>
    <p:bodyStyle>
      <a:lvl1pPr marL="342900" indent="-342900" algn="l" defTabSz="914400" rtl="0" eaLnBrk="1" latinLnBrk="0" hangingPunct="1">
        <a:spcBef>
          <a:spcPts val="2000"/>
        </a:spcBef>
        <a:buSzPct val="80000"/>
        <a:buFont typeface="Wingdings" pitchFamily="2" charset="2"/>
        <a:buChar char="l"/>
        <a:defRPr sz="24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685800" indent="-336550" algn="l" defTabSz="914400" rtl="0" eaLnBrk="1" latinLnBrk="0" hangingPunct="1">
        <a:spcBef>
          <a:spcPct val="20000"/>
        </a:spcBef>
        <a:buSzPct val="80000"/>
        <a:buFont typeface="Wingdings" pitchFamily="2" charset="2"/>
        <a:buChar char="l"/>
        <a:defRPr sz="22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2pPr>
      <a:lvl3pPr marL="1035050" indent="-349250" algn="l" defTabSz="914400" rtl="0" eaLnBrk="1" latinLnBrk="0" hangingPunct="1">
        <a:spcBef>
          <a:spcPct val="20000"/>
        </a:spcBef>
        <a:buSzPct val="80000"/>
        <a:buFont typeface="Wingdings" pitchFamily="2" charset="2"/>
        <a:buChar char="l"/>
        <a:defRPr sz="20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3pPr>
      <a:lvl4pPr marL="1371600" indent="-336550" algn="l" defTabSz="914400" rtl="0" eaLnBrk="1" latinLnBrk="0" hangingPunct="1">
        <a:spcBef>
          <a:spcPct val="20000"/>
        </a:spcBef>
        <a:buSzPct val="80000"/>
        <a:buFont typeface="Wingdings" pitchFamily="2" charset="2"/>
        <a:buChar char="l"/>
        <a:defRPr sz="18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4pPr>
      <a:lvl5pPr marL="1720850" indent="-349250" algn="l" defTabSz="914400" rtl="0" eaLnBrk="1" latinLnBrk="0" hangingPunct="1">
        <a:spcBef>
          <a:spcPct val="20000"/>
        </a:spcBef>
        <a:buSzPct val="80000"/>
        <a:buFont typeface="Wingdings" pitchFamily="2" charset="2"/>
        <a:buChar char="l"/>
        <a:defRPr sz="18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dwardian Script ITC"/>
                <a:cs typeface="Edwardian Script ITC"/>
              </a:rPr>
              <a:t>The Judicial Branch</a:t>
            </a:r>
            <a:endParaRPr lang="en-US" dirty="0">
              <a:latin typeface="Edwardian Script ITC"/>
              <a:cs typeface="Edwardian Script ITC"/>
            </a:endParaRPr>
          </a:p>
        </p:txBody>
      </p:sp>
      <p:pic>
        <p:nvPicPr>
          <p:cNvPr id="4" name="Picture 3" descr="Supreme Court.jpg"/>
          <p:cNvPicPr>
            <a:picLocks noChangeAspect="1"/>
          </p:cNvPicPr>
          <p:nvPr/>
        </p:nvPicPr>
        <p:blipFill>
          <a:blip r:embed="rId2"/>
          <a:stretch>
            <a:fillRect/>
          </a:stretch>
        </p:blipFill>
        <p:spPr>
          <a:xfrm>
            <a:off x="1949450" y="1878853"/>
            <a:ext cx="5245100" cy="3937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Utah State Supreme Court</a:t>
            </a:r>
            <a:endParaRPr lang="en-US" dirty="0"/>
          </a:p>
        </p:txBody>
      </p:sp>
      <p:sp>
        <p:nvSpPr>
          <p:cNvPr id="4" name="TextBox 3"/>
          <p:cNvSpPr txBox="1"/>
          <p:nvPr/>
        </p:nvSpPr>
        <p:spPr>
          <a:xfrm>
            <a:off x="410861" y="1850792"/>
            <a:ext cx="4467890" cy="2862323"/>
          </a:xfrm>
          <a:prstGeom prst="rect">
            <a:avLst/>
          </a:prstGeom>
          <a:noFill/>
        </p:spPr>
        <p:txBody>
          <a:bodyPr wrap="none" rtlCol="0">
            <a:spAutoFit/>
          </a:bodyPr>
          <a:lstStyle/>
          <a:p>
            <a:r>
              <a:rPr lang="en-US" b="1" dirty="0" smtClean="0"/>
              <a:t>CHIEF JUSTICE CHRISTINE M. DURHAM</a:t>
            </a:r>
          </a:p>
          <a:p>
            <a:endParaRPr lang="en-US" b="1" dirty="0" smtClean="0"/>
          </a:p>
          <a:p>
            <a:r>
              <a:rPr lang="en-US" b="1" dirty="0" smtClean="0"/>
              <a:t>Associate Chief Justice Matthew B. </a:t>
            </a:r>
            <a:r>
              <a:rPr lang="en-US" b="1" dirty="0" err="1" smtClean="0"/>
              <a:t>Durrant</a:t>
            </a:r>
            <a:endParaRPr lang="en-US" b="1" dirty="0" smtClean="0"/>
          </a:p>
          <a:p>
            <a:endParaRPr lang="en-US" b="1" dirty="0" smtClean="0"/>
          </a:p>
          <a:p>
            <a:r>
              <a:rPr lang="en-US" b="1" dirty="0" smtClean="0"/>
              <a:t>Associate Justice Thomas R. Lee</a:t>
            </a:r>
          </a:p>
          <a:p>
            <a:endParaRPr lang="en-US" b="1" dirty="0" smtClean="0"/>
          </a:p>
          <a:p>
            <a:r>
              <a:rPr lang="en-US" b="1" dirty="0" smtClean="0"/>
              <a:t>Associate Justice Ronald </a:t>
            </a:r>
            <a:r>
              <a:rPr lang="en-US" b="1" dirty="0" err="1" smtClean="0"/>
              <a:t>Nehring</a:t>
            </a:r>
            <a:endParaRPr lang="en-US" b="1" dirty="0" smtClean="0"/>
          </a:p>
          <a:p>
            <a:endParaRPr lang="en-US" b="1" dirty="0" smtClean="0"/>
          </a:p>
          <a:p>
            <a:r>
              <a:rPr lang="en-US" b="1" dirty="0" smtClean="0"/>
              <a:t>Associate Justice Jill Parrish</a:t>
            </a:r>
          </a:p>
          <a:p>
            <a:endParaRPr lang="en-US" dirty="0"/>
          </a:p>
        </p:txBody>
      </p:sp>
      <p:pic>
        <p:nvPicPr>
          <p:cNvPr id="5" name="Picture 4" descr="State Chief Justice Durham.jpg"/>
          <p:cNvPicPr>
            <a:picLocks noChangeAspect="1"/>
          </p:cNvPicPr>
          <p:nvPr/>
        </p:nvPicPr>
        <p:blipFill>
          <a:blip r:embed="rId2"/>
          <a:stretch>
            <a:fillRect/>
          </a:stretch>
        </p:blipFill>
        <p:spPr>
          <a:xfrm>
            <a:off x="410861" y="4713115"/>
            <a:ext cx="1447800" cy="1981200"/>
          </a:xfrm>
          <a:prstGeom prst="rect">
            <a:avLst/>
          </a:prstGeom>
        </p:spPr>
      </p:pic>
      <p:pic>
        <p:nvPicPr>
          <p:cNvPr id="6" name="Picture 5" descr="State Justice Durrant.jpg"/>
          <p:cNvPicPr>
            <a:picLocks noChangeAspect="1"/>
          </p:cNvPicPr>
          <p:nvPr/>
        </p:nvPicPr>
        <p:blipFill>
          <a:blip r:embed="rId3"/>
          <a:stretch>
            <a:fillRect/>
          </a:stretch>
        </p:blipFill>
        <p:spPr>
          <a:xfrm>
            <a:off x="2137837" y="4713115"/>
            <a:ext cx="1460500" cy="2044700"/>
          </a:xfrm>
          <a:prstGeom prst="rect">
            <a:avLst/>
          </a:prstGeom>
        </p:spPr>
      </p:pic>
      <p:pic>
        <p:nvPicPr>
          <p:cNvPr id="7" name="Picture 6" descr="State Justice Lee.jpg"/>
          <p:cNvPicPr>
            <a:picLocks noChangeAspect="1"/>
          </p:cNvPicPr>
          <p:nvPr/>
        </p:nvPicPr>
        <p:blipFill>
          <a:blip r:embed="rId4"/>
          <a:stretch>
            <a:fillRect/>
          </a:stretch>
        </p:blipFill>
        <p:spPr>
          <a:xfrm>
            <a:off x="3841750" y="4713115"/>
            <a:ext cx="1460500" cy="2032000"/>
          </a:xfrm>
          <a:prstGeom prst="rect">
            <a:avLst/>
          </a:prstGeom>
        </p:spPr>
      </p:pic>
      <p:pic>
        <p:nvPicPr>
          <p:cNvPr id="8" name="Picture 7" descr="State Justice Nehring.jpg"/>
          <p:cNvPicPr>
            <a:picLocks noChangeAspect="1"/>
          </p:cNvPicPr>
          <p:nvPr/>
        </p:nvPicPr>
        <p:blipFill>
          <a:blip r:embed="rId5"/>
          <a:stretch>
            <a:fillRect/>
          </a:stretch>
        </p:blipFill>
        <p:spPr>
          <a:xfrm>
            <a:off x="5634599" y="4713115"/>
            <a:ext cx="1589659" cy="2032000"/>
          </a:xfrm>
          <a:prstGeom prst="rect">
            <a:avLst/>
          </a:prstGeom>
        </p:spPr>
      </p:pic>
      <p:pic>
        <p:nvPicPr>
          <p:cNvPr id="9" name="Picture 8" descr="State Justice Parrish.jpg"/>
          <p:cNvPicPr>
            <a:picLocks noChangeAspect="1"/>
          </p:cNvPicPr>
          <p:nvPr/>
        </p:nvPicPr>
        <p:blipFill>
          <a:blip r:embed="rId6"/>
          <a:stretch>
            <a:fillRect/>
          </a:stretch>
        </p:blipFill>
        <p:spPr>
          <a:xfrm>
            <a:off x="7497763" y="4713115"/>
            <a:ext cx="1611586" cy="2032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Utah Court of Appeals</a:t>
            </a:r>
            <a:endParaRPr lang="en-US" dirty="0"/>
          </a:p>
        </p:txBody>
      </p:sp>
      <p:sp>
        <p:nvSpPr>
          <p:cNvPr id="4" name="TextBox 3"/>
          <p:cNvSpPr txBox="1"/>
          <p:nvPr/>
        </p:nvSpPr>
        <p:spPr>
          <a:xfrm>
            <a:off x="597617" y="1492625"/>
            <a:ext cx="7630396" cy="1200328"/>
          </a:xfrm>
          <a:prstGeom prst="rect">
            <a:avLst/>
          </a:prstGeom>
          <a:noFill/>
        </p:spPr>
        <p:txBody>
          <a:bodyPr wrap="square" rtlCol="0">
            <a:spAutoFit/>
          </a:bodyPr>
          <a:lstStyle/>
          <a:p>
            <a:r>
              <a:rPr lang="en-US" sz="2400" dirty="0" smtClean="0"/>
              <a:t>Consists </a:t>
            </a:r>
            <a:r>
              <a:rPr lang="en-US" sz="2400" dirty="0"/>
              <a:t>of seven judges who serve six-year renewable terms. A presiding judge is elected by majority vote to serve for two </a:t>
            </a:r>
            <a:r>
              <a:rPr lang="en-US" sz="2400" dirty="0" smtClean="0"/>
              <a:t>years.</a:t>
            </a:r>
            <a:endParaRPr lang="en-US" sz="2400" dirty="0"/>
          </a:p>
        </p:txBody>
      </p:sp>
      <p:pic>
        <p:nvPicPr>
          <p:cNvPr id="5" name="Picture 4" descr="Utah Court of Appeals Judges.jpg"/>
          <p:cNvPicPr>
            <a:picLocks noChangeAspect="1"/>
          </p:cNvPicPr>
          <p:nvPr/>
        </p:nvPicPr>
        <p:blipFill>
          <a:blip r:embed="rId2"/>
          <a:stretch>
            <a:fillRect/>
          </a:stretch>
        </p:blipFill>
        <p:spPr>
          <a:xfrm>
            <a:off x="2647825" y="3331307"/>
            <a:ext cx="3855430" cy="28144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Utah district court</a:t>
            </a:r>
            <a:endParaRPr lang="en-US" dirty="0"/>
          </a:p>
        </p:txBody>
      </p:sp>
      <p:pic>
        <p:nvPicPr>
          <p:cNvPr id="4" name="Picture 3" descr="Utah district court map.jpg"/>
          <p:cNvPicPr>
            <a:picLocks noChangeAspect="1"/>
          </p:cNvPicPr>
          <p:nvPr/>
        </p:nvPicPr>
        <p:blipFill>
          <a:blip r:embed="rId2"/>
          <a:stretch>
            <a:fillRect/>
          </a:stretch>
        </p:blipFill>
        <p:spPr>
          <a:xfrm>
            <a:off x="2675939" y="1492625"/>
            <a:ext cx="3879168" cy="49977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38100" cmpd="sng">
            <a:solidFill>
              <a:schemeClr val="tx1"/>
            </a:solidFill>
          </a:ln>
        </p:spPr>
        <p:txBody>
          <a:bodyPr/>
          <a:lstStyle/>
          <a:p>
            <a:r>
              <a:rPr lang="en-US" dirty="0" smtClean="0"/>
              <a:t>Judicial Review </a:t>
            </a:r>
            <a:endParaRPr lang="en-US" dirty="0"/>
          </a:p>
        </p:txBody>
      </p:sp>
      <p:sp>
        <p:nvSpPr>
          <p:cNvPr id="3" name="Content Placeholder 2"/>
          <p:cNvSpPr>
            <a:spLocks noGrp="1"/>
          </p:cNvSpPr>
          <p:nvPr>
            <p:ph idx="1"/>
          </p:nvPr>
        </p:nvSpPr>
        <p:spPr>
          <a:xfrm>
            <a:off x="457200" y="1600200"/>
            <a:ext cx="3891893" cy="4525963"/>
          </a:xfrm>
          <a:ln w="38100" cmpd="sng">
            <a:solidFill>
              <a:schemeClr val="tx1"/>
            </a:solidFill>
          </a:ln>
        </p:spPr>
        <p:txBody>
          <a:bodyPr>
            <a:normAutofit/>
          </a:bodyPr>
          <a:lstStyle/>
          <a:p>
            <a:r>
              <a:rPr lang="en-US" dirty="0" smtClean="0"/>
              <a:t>Power of the Judicial Branch to determine the constitutionality of laws, executive orders, and/or prior judicial rulings</a:t>
            </a:r>
          </a:p>
          <a:p>
            <a:r>
              <a:rPr lang="en-US" dirty="0" smtClean="0"/>
              <a:t>Established by John Marshall in </a:t>
            </a:r>
            <a:r>
              <a:rPr lang="en-US" dirty="0" err="1" smtClean="0"/>
              <a:t>Marbury</a:t>
            </a:r>
            <a:r>
              <a:rPr lang="en-US" dirty="0" smtClean="0"/>
              <a:t> V. Madison</a:t>
            </a:r>
            <a:endParaRPr lang="en-US" dirty="0"/>
          </a:p>
        </p:txBody>
      </p:sp>
      <p:pic>
        <p:nvPicPr>
          <p:cNvPr id="5" name="Picture 4"/>
          <p:cNvPicPr>
            <a:picLocks noChangeAspect="1"/>
          </p:cNvPicPr>
          <p:nvPr/>
        </p:nvPicPr>
        <p:blipFill>
          <a:blip r:embed="rId2"/>
          <a:stretch>
            <a:fillRect/>
          </a:stretch>
        </p:blipFill>
        <p:spPr>
          <a:xfrm>
            <a:off x="4482838" y="2552101"/>
            <a:ext cx="4416490" cy="294662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38100" cmpd="sng">
            <a:solidFill>
              <a:schemeClr val="tx1"/>
            </a:solidFill>
          </a:ln>
        </p:spPr>
        <p:txBody>
          <a:bodyPr/>
          <a:lstStyle/>
          <a:p>
            <a:r>
              <a:rPr lang="en-US" dirty="0" smtClean="0"/>
              <a:t>Judicial Restraint</a:t>
            </a:r>
            <a:endParaRPr lang="en-US" dirty="0"/>
          </a:p>
        </p:txBody>
      </p:sp>
      <p:sp>
        <p:nvSpPr>
          <p:cNvPr id="3" name="Content Placeholder 2"/>
          <p:cNvSpPr>
            <a:spLocks noGrp="1"/>
          </p:cNvSpPr>
          <p:nvPr>
            <p:ph idx="1"/>
          </p:nvPr>
        </p:nvSpPr>
        <p:spPr>
          <a:xfrm>
            <a:off x="457200" y="1600200"/>
            <a:ext cx="3891893" cy="4525963"/>
          </a:xfrm>
          <a:ln w="38100" cmpd="sng">
            <a:solidFill>
              <a:schemeClr val="tx1"/>
            </a:solidFill>
          </a:ln>
        </p:spPr>
        <p:txBody>
          <a:bodyPr>
            <a:normAutofit/>
          </a:bodyPr>
          <a:lstStyle/>
          <a:p>
            <a:r>
              <a:rPr lang="en-US" dirty="0" smtClean="0"/>
              <a:t>Theory of judicial interpretation that explains that Justices should only determine a law unconstitutional if it is clearly unconstitutional.  </a:t>
            </a:r>
          </a:p>
          <a:p>
            <a:r>
              <a:rPr lang="en-US" dirty="0" smtClean="0"/>
              <a:t>Also, Justices that practice judicial restraint typically follow past precedents established by past judges</a:t>
            </a:r>
            <a:endParaRPr lang="en-US" dirty="0"/>
          </a:p>
        </p:txBody>
      </p:sp>
      <p:pic>
        <p:nvPicPr>
          <p:cNvPr id="4" name="Picture 3" descr="Screen Shot 2014-12-07 at 9.45.26 PM.png"/>
          <p:cNvPicPr>
            <a:picLocks noChangeAspect="1"/>
          </p:cNvPicPr>
          <p:nvPr/>
        </p:nvPicPr>
        <p:blipFill>
          <a:blip r:embed="rId2"/>
          <a:stretch>
            <a:fillRect/>
          </a:stretch>
        </p:blipFill>
        <p:spPr>
          <a:xfrm>
            <a:off x="4669823" y="2321810"/>
            <a:ext cx="4203959" cy="280263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38100" cmpd="sng">
            <a:solidFill>
              <a:schemeClr val="tx1"/>
            </a:solidFill>
          </a:ln>
        </p:spPr>
        <p:txBody>
          <a:bodyPr/>
          <a:lstStyle/>
          <a:p>
            <a:r>
              <a:rPr lang="en-US" dirty="0" smtClean="0"/>
              <a:t>Judicial Activism</a:t>
            </a:r>
            <a:endParaRPr lang="en-US" dirty="0"/>
          </a:p>
        </p:txBody>
      </p:sp>
      <p:sp>
        <p:nvSpPr>
          <p:cNvPr id="3" name="Content Placeholder 2"/>
          <p:cNvSpPr>
            <a:spLocks noGrp="1"/>
          </p:cNvSpPr>
          <p:nvPr>
            <p:ph idx="1"/>
          </p:nvPr>
        </p:nvSpPr>
        <p:spPr>
          <a:xfrm>
            <a:off x="457201" y="1600200"/>
            <a:ext cx="2619714" cy="4525963"/>
          </a:xfrm>
          <a:ln w="38100" cmpd="sng">
            <a:solidFill>
              <a:schemeClr val="tx1"/>
            </a:solidFill>
          </a:ln>
        </p:spPr>
        <p:txBody>
          <a:bodyPr>
            <a:normAutofit lnSpcReduction="10000"/>
          </a:bodyPr>
          <a:lstStyle/>
          <a:p>
            <a:r>
              <a:rPr lang="en-US" dirty="0" smtClean="0"/>
              <a:t>Judicial rulings based on a judges political opinions rather than past court cases or legal precedent. </a:t>
            </a:r>
          </a:p>
          <a:p>
            <a:r>
              <a:rPr lang="en-US" dirty="0" smtClean="0"/>
              <a:t>Judicial Activism is thought to be the opposite of Judicial Restraint</a:t>
            </a:r>
            <a:endParaRPr lang="en-US" dirty="0"/>
          </a:p>
        </p:txBody>
      </p:sp>
      <p:pic>
        <p:nvPicPr>
          <p:cNvPr id="4" name="Picture 3" descr="Screen Shot 2014-12-07 at 9.43.30 PM.png"/>
          <p:cNvPicPr>
            <a:picLocks noChangeAspect="1"/>
          </p:cNvPicPr>
          <p:nvPr/>
        </p:nvPicPr>
        <p:blipFill>
          <a:blip r:embed="rId2"/>
          <a:stretch>
            <a:fillRect/>
          </a:stretch>
        </p:blipFill>
        <p:spPr>
          <a:xfrm>
            <a:off x="3378200" y="1600200"/>
            <a:ext cx="5442316" cy="415509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38100" cmpd="sng">
            <a:solidFill>
              <a:schemeClr val="tx1"/>
            </a:solidFill>
          </a:ln>
        </p:spPr>
        <p:txBody>
          <a:bodyPr/>
          <a:lstStyle/>
          <a:p>
            <a:r>
              <a:rPr lang="en-US" dirty="0" smtClean="0"/>
              <a:t>Judicial Legislation</a:t>
            </a:r>
            <a:endParaRPr lang="en-US" dirty="0"/>
          </a:p>
        </p:txBody>
      </p:sp>
      <p:sp>
        <p:nvSpPr>
          <p:cNvPr id="3" name="Content Placeholder 2"/>
          <p:cNvSpPr>
            <a:spLocks noGrp="1"/>
          </p:cNvSpPr>
          <p:nvPr>
            <p:ph idx="1"/>
          </p:nvPr>
        </p:nvSpPr>
        <p:spPr>
          <a:ln w="38100">
            <a:solidFill>
              <a:schemeClr val="tx1"/>
            </a:solidFill>
          </a:ln>
        </p:spPr>
        <p:txBody>
          <a:bodyPr/>
          <a:lstStyle/>
          <a:p>
            <a:r>
              <a:rPr lang="en-US" dirty="0" smtClean="0"/>
              <a:t>Laws held to be created by the decisions made by a judge that departs from a strict interpretation of the law.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51590"/>
            <a:ext cx="7772400" cy="1470025"/>
          </a:xfrm>
          <a:ln w="38100" cmpd="sng">
            <a:solidFill>
              <a:schemeClr val="tx1"/>
            </a:solidFill>
          </a:ln>
        </p:spPr>
        <p:txBody>
          <a:bodyPr/>
          <a:lstStyle/>
          <a:p>
            <a:r>
              <a:rPr lang="en-US" dirty="0" err="1" smtClean="0"/>
              <a:t>Marbury</a:t>
            </a:r>
            <a:r>
              <a:rPr lang="en-US" dirty="0" smtClean="0"/>
              <a:t> </a:t>
            </a:r>
            <a:r>
              <a:rPr lang="en-US" dirty="0" err="1" smtClean="0"/>
              <a:t>v</a:t>
            </a:r>
            <a:r>
              <a:rPr lang="en-US" dirty="0" smtClean="0"/>
              <a:t>. Madison</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2103986" y="2298923"/>
            <a:ext cx="5118844" cy="3839133"/>
          </a:xfrm>
          <a:prstGeom prst="rect">
            <a:avLst/>
          </a:prstGeom>
        </p:spPr>
      </p:pic>
    </p:spTree>
    <p:extLst>
      <p:ext uri="{BB962C8B-B14F-4D97-AF65-F5344CB8AC3E}">
        <p14:creationId xmlns:p14="http://schemas.microsoft.com/office/powerpoint/2010/main" val="36572986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38100" cmpd="sng">
            <a:solidFill>
              <a:schemeClr val="tx1"/>
            </a:solidFill>
          </a:ln>
        </p:spPr>
        <p:txBody>
          <a:bodyPr/>
          <a:lstStyle/>
          <a:p>
            <a:r>
              <a:rPr lang="en-US" dirty="0" smtClean="0"/>
              <a:t>Background and Events</a:t>
            </a:r>
            <a:endParaRPr lang="en-US" dirty="0"/>
          </a:p>
        </p:txBody>
      </p:sp>
      <p:sp>
        <p:nvSpPr>
          <p:cNvPr id="3" name="Content Placeholder 2"/>
          <p:cNvSpPr>
            <a:spLocks noGrp="1"/>
          </p:cNvSpPr>
          <p:nvPr>
            <p:ph idx="1"/>
          </p:nvPr>
        </p:nvSpPr>
        <p:spPr>
          <a:xfrm>
            <a:off x="457200" y="1600200"/>
            <a:ext cx="3461657" cy="4525963"/>
          </a:xfrm>
          <a:ln w="38100" cmpd="sng">
            <a:solidFill>
              <a:schemeClr val="tx1"/>
            </a:solidFill>
          </a:ln>
        </p:spPr>
        <p:txBody>
          <a:bodyPr>
            <a:normAutofit fontScale="85000" lnSpcReduction="10000"/>
          </a:bodyPr>
          <a:lstStyle/>
          <a:p>
            <a:r>
              <a:rPr lang="en-US" dirty="0" smtClean="0"/>
              <a:t>John Adams issues midnight appointments, but the appointment of William </a:t>
            </a:r>
            <a:r>
              <a:rPr lang="en-US" dirty="0" err="1" smtClean="0"/>
              <a:t>Marbury</a:t>
            </a:r>
            <a:r>
              <a:rPr lang="en-US" dirty="0" smtClean="0"/>
              <a:t> as the District of Columbia justice of the peace was not carried out (among other appointments)</a:t>
            </a:r>
          </a:p>
          <a:p>
            <a:r>
              <a:rPr lang="en-US" dirty="0" smtClean="0"/>
              <a:t>Thomas Jefferson tells his </a:t>
            </a:r>
            <a:r>
              <a:rPr lang="en-US" dirty="0"/>
              <a:t>S</a:t>
            </a:r>
            <a:r>
              <a:rPr lang="en-US" dirty="0" smtClean="0"/>
              <a:t>ecretary of State James Madison not to carry out the appointment(s). </a:t>
            </a:r>
          </a:p>
          <a:p>
            <a:r>
              <a:rPr lang="en-US" dirty="0" err="1" smtClean="0"/>
              <a:t>Marbury</a:t>
            </a:r>
            <a:r>
              <a:rPr lang="en-US" dirty="0" smtClean="0"/>
              <a:t> sues to have the appointment delivered.  </a:t>
            </a:r>
            <a:endParaRPr lang="en-US" dirty="0"/>
          </a:p>
        </p:txBody>
      </p:sp>
      <p:pic>
        <p:nvPicPr>
          <p:cNvPr id="4" name="Picture 3" descr="Screen Shot 2014-12-08 at 7.38.04 AM.png"/>
          <p:cNvPicPr>
            <a:picLocks noChangeAspect="1"/>
          </p:cNvPicPr>
          <p:nvPr/>
        </p:nvPicPr>
        <p:blipFill>
          <a:blip r:embed="rId2"/>
          <a:stretch>
            <a:fillRect/>
          </a:stretch>
        </p:blipFill>
        <p:spPr>
          <a:xfrm>
            <a:off x="4096498" y="1600200"/>
            <a:ext cx="5047502" cy="4145038"/>
          </a:xfrm>
          <a:prstGeom prst="rect">
            <a:avLst/>
          </a:prstGeom>
        </p:spPr>
      </p:pic>
    </p:spTree>
    <p:extLst>
      <p:ext uri="{BB962C8B-B14F-4D97-AF65-F5344CB8AC3E}">
        <p14:creationId xmlns:p14="http://schemas.microsoft.com/office/powerpoint/2010/main" val="7075844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38100" cmpd="sng">
            <a:solidFill>
              <a:schemeClr val="tx1"/>
            </a:solidFill>
          </a:ln>
        </p:spPr>
        <p:txBody>
          <a:bodyPr/>
          <a:lstStyle/>
          <a:p>
            <a:r>
              <a:rPr lang="en-US" dirty="0" smtClean="0"/>
              <a:t>Decision </a:t>
            </a:r>
            <a:endParaRPr lang="en-US" dirty="0"/>
          </a:p>
        </p:txBody>
      </p:sp>
      <p:pic>
        <p:nvPicPr>
          <p:cNvPr id="5" name="Picture 4" descr="Screen Shot 2014-12-07 at 9.24.42 PM.png"/>
          <p:cNvPicPr>
            <a:picLocks noChangeAspect="1"/>
          </p:cNvPicPr>
          <p:nvPr/>
        </p:nvPicPr>
        <p:blipFill>
          <a:blip r:embed="rId2"/>
          <a:stretch>
            <a:fillRect/>
          </a:stretch>
        </p:blipFill>
        <p:spPr>
          <a:xfrm>
            <a:off x="1612030" y="1689492"/>
            <a:ext cx="5841489" cy="5168507"/>
          </a:xfrm>
          <a:prstGeom prst="rect">
            <a:avLst/>
          </a:prstGeom>
        </p:spPr>
      </p:pic>
    </p:spTree>
    <p:extLst>
      <p:ext uri="{BB962C8B-B14F-4D97-AF65-F5344CB8AC3E}">
        <p14:creationId xmlns:p14="http://schemas.microsoft.com/office/powerpoint/2010/main" val="33414086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Jurisdiction </a:t>
            </a:r>
            <a:endParaRPr lang="en-US" dirty="0"/>
          </a:p>
        </p:txBody>
      </p:sp>
      <p:sp>
        <p:nvSpPr>
          <p:cNvPr id="3" name="Content Placeholder 2"/>
          <p:cNvSpPr>
            <a:spLocks noGrp="1"/>
          </p:cNvSpPr>
          <p:nvPr>
            <p:ph idx="1"/>
          </p:nvPr>
        </p:nvSpPr>
        <p:spPr/>
        <p:txBody>
          <a:bodyPr>
            <a:normAutofit fontScale="92500" lnSpcReduction="10000"/>
          </a:bodyPr>
          <a:lstStyle/>
          <a:p>
            <a:pPr algn="ctr">
              <a:buNone/>
            </a:pPr>
            <a:r>
              <a:rPr lang="en-US" sz="3027" b="1" dirty="0" smtClean="0"/>
              <a:t>The authority to hear certain court cases</a:t>
            </a:r>
          </a:p>
          <a:p>
            <a:r>
              <a:rPr lang="en-US" b="1" dirty="0" smtClean="0"/>
              <a:t>State</a:t>
            </a:r>
            <a:r>
              <a:rPr lang="en-US" dirty="0" smtClean="0"/>
              <a:t> courts have jurisdiction over state laws</a:t>
            </a:r>
          </a:p>
          <a:p>
            <a:r>
              <a:rPr lang="en-US" b="1" dirty="0" smtClean="0"/>
              <a:t>Federal</a:t>
            </a:r>
            <a:r>
              <a:rPr lang="en-US" dirty="0" smtClean="0"/>
              <a:t> courts have jurisdiction over </a:t>
            </a:r>
          </a:p>
          <a:p>
            <a:pPr lvl="1"/>
            <a:r>
              <a:rPr lang="en-US" dirty="0" smtClean="0"/>
              <a:t>U.S. laws</a:t>
            </a:r>
          </a:p>
          <a:p>
            <a:pPr lvl="1"/>
            <a:r>
              <a:rPr lang="en-US" dirty="0" smtClean="0"/>
              <a:t>Treaties with foreign nations</a:t>
            </a:r>
          </a:p>
          <a:p>
            <a:pPr lvl="1"/>
            <a:r>
              <a:rPr lang="en-US" dirty="0" smtClean="0"/>
              <a:t>Interpretations of the Constitution</a:t>
            </a:r>
          </a:p>
          <a:p>
            <a:pPr lvl="1"/>
            <a:r>
              <a:rPr lang="en-US" dirty="0" smtClean="0"/>
              <a:t>Etc.:</a:t>
            </a:r>
          </a:p>
          <a:p>
            <a:pPr marL="1143000" lvl="2" indent="-457200">
              <a:buFont typeface="+mj-lt"/>
              <a:buAutoNum type="arabicPeriod"/>
            </a:pPr>
            <a:r>
              <a:rPr lang="en-US" dirty="0" smtClean="0"/>
              <a:t>Representatives of foreign governments (ambassadors)</a:t>
            </a:r>
          </a:p>
          <a:p>
            <a:pPr marL="1143000" lvl="2" indent="-457200">
              <a:buFont typeface="+mj-lt"/>
              <a:buAutoNum type="arabicPeriod"/>
            </a:pPr>
            <a:r>
              <a:rPr lang="en-US" dirty="0" smtClean="0"/>
              <a:t>Conflicts between States</a:t>
            </a:r>
          </a:p>
          <a:p>
            <a:pPr marL="1143000" lvl="2" indent="-457200">
              <a:buFont typeface="+mj-lt"/>
              <a:buAutoNum type="arabicPeriod"/>
            </a:pPr>
            <a:r>
              <a:rPr lang="en-US" dirty="0" smtClean="0"/>
              <a:t>Federal Gov./ Agencies</a:t>
            </a:r>
          </a:p>
          <a:p>
            <a:pPr marL="1143000" lvl="2" indent="-457200">
              <a:buFont typeface="+mj-lt"/>
              <a:buAutoNum type="arabicPeriod"/>
            </a:pPr>
            <a:r>
              <a:rPr lang="en-US" dirty="0" smtClean="0"/>
              <a:t>Conflict between citizens from different States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Supreme Court</a:t>
            </a:r>
            <a:endParaRPr lang="en-US" dirty="0"/>
          </a:p>
        </p:txBody>
      </p:sp>
      <p:sp>
        <p:nvSpPr>
          <p:cNvPr id="3" name="Content Placeholder 2"/>
          <p:cNvSpPr>
            <a:spLocks noGrp="1"/>
          </p:cNvSpPr>
          <p:nvPr>
            <p:ph idx="1"/>
          </p:nvPr>
        </p:nvSpPr>
        <p:spPr/>
        <p:txBody>
          <a:bodyPr/>
          <a:lstStyle/>
          <a:p>
            <a:r>
              <a:rPr lang="en-US" dirty="0" smtClean="0"/>
              <a:t>Congress establishes the number of justices</a:t>
            </a:r>
          </a:p>
          <a:p>
            <a:r>
              <a:rPr lang="en-US" dirty="0" smtClean="0"/>
              <a:t>Both original and appellate jurisdiction</a:t>
            </a:r>
          </a:p>
          <a:p>
            <a:r>
              <a:rPr lang="en-US" dirty="0" smtClean="0"/>
              <a:t>Nominated by the President, and confirmed by the Senate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4588" y="601844"/>
            <a:ext cx="3313728" cy="369332"/>
          </a:xfrm>
          <a:prstGeom prst="rect">
            <a:avLst/>
          </a:prstGeom>
          <a:noFill/>
        </p:spPr>
        <p:txBody>
          <a:bodyPr wrap="none" rtlCol="0">
            <a:spAutoFit/>
          </a:bodyPr>
          <a:lstStyle/>
          <a:p>
            <a:r>
              <a:rPr lang="en-US" dirty="0" smtClean="0"/>
              <a:t>The United States Supreme Court</a:t>
            </a:r>
            <a:endParaRPr lang="en-US" dirty="0"/>
          </a:p>
        </p:txBody>
      </p:sp>
      <p:sp>
        <p:nvSpPr>
          <p:cNvPr id="5" name="TextBox 4"/>
          <p:cNvSpPr txBox="1"/>
          <p:nvPr/>
        </p:nvSpPr>
        <p:spPr>
          <a:xfrm>
            <a:off x="313765" y="1006599"/>
            <a:ext cx="8259016" cy="646331"/>
          </a:xfrm>
          <a:prstGeom prst="rect">
            <a:avLst/>
          </a:prstGeom>
          <a:noFill/>
        </p:spPr>
        <p:txBody>
          <a:bodyPr wrap="square" rtlCol="0">
            <a:spAutoFit/>
          </a:bodyPr>
          <a:lstStyle/>
          <a:p>
            <a:r>
              <a:rPr lang="en-US" dirty="0" smtClean="0"/>
              <a:t>Chief Justice </a:t>
            </a:r>
          </a:p>
          <a:p>
            <a:r>
              <a:rPr lang="en-US" b="1" dirty="0" smtClean="0"/>
              <a:t>John </a:t>
            </a:r>
            <a:r>
              <a:rPr lang="en-US" b="1" dirty="0"/>
              <a:t>Roberts (2005-present</a:t>
            </a:r>
            <a:r>
              <a:rPr lang="en-US" b="1" dirty="0" smtClean="0"/>
              <a:t>) Nominated by George W. Bush</a:t>
            </a:r>
            <a:endParaRPr lang="en-US" b="1" dirty="0"/>
          </a:p>
        </p:txBody>
      </p:sp>
      <p:sp>
        <p:nvSpPr>
          <p:cNvPr id="6" name="TextBox 5"/>
          <p:cNvSpPr txBox="1"/>
          <p:nvPr/>
        </p:nvSpPr>
        <p:spPr>
          <a:xfrm>
            <a:off x="313765" y="3701551"/>
            <a:ext cx="8830235" cy="646331"/>
          </a:xfrm>
          <a:prstGeom prst="rect">
            <a:avLst/>
          </a:prstGeom>
          <a:noFill/>
        </p:spPr>
        <p:txBody>
          <a:bodyPr wrap="square" rtlCol="0">
            <a:spAutoFit/>
          </a:bodyPr>
          <a:lstStyle/>
          <a:p>
            <a:r>
              <a:rPr lang="en-US" i="1" dirty="0" smtClean="0"/>
              <a:t>Education: John Roberts attended Harvard College and earned a degree </a:t>
            </a:r>
            <a:r>
              <a:rPr lang="en-US" i="1" dirty="0"/>
              <a:t>in </a:t>
            </a:r>
            <a:r>
              <a:rPr lang="en-US" i="1" dirty="0" smtClean="0"/>
              <a:t>1976.  Roberts graduated from </a:t>
            </a:r>
            <a:r>
              <a:rPr lang="en-US" i="1" dirty="0"/>
              <a:t>Harvard Law School in 1979.</a:t>
            </a:r>
            <a:endParaRPr lang="en-US" dirty="0"/>
          </a:p>
        </p:txBody>
      </p:sp>
      <p:sp>
        <p:nvSpPr>
          <p:cNvPr id="7" name="TextBox 6"/>
          <p:cNvSpPr txBox="1"/>
          <p:nvPr/>
        </p:nvSpPr>
        <p:spPr>
          <a:xfrm>
            <a:off x="313765" y="4600398"/>
            <a:ext cx="8259016" cy="923330"/>
          </a:xfrm>
          <a:prstGeom prst="rect">
            <a:avLst/>
          </a:prstGeom>
          <a:noFill/>
        </p:spPr>
        <p:txBody>
          <a:bodyPr wrap="square" rtlCol="0">
            <a:spAutoFit/>
          </a:bodyPr>
          <a:lstStyle/>
          <a:p>
            <a:r>
              <a:rPr lang="en-US" dirty="0" smtClean="0"/>
              <a:t>Judicial Offices: John Roberts was appointed to the United States Court of Appeals for the District of Columbia Circuit in 2003. President George W. Bush nominated him as Chief Justice of the United States, and he took his seat on September 29, 2005</a:t>
            </a:r>
            <a:endParaRPr lang="en-US" dirty="0"/>
          </a:p>
        </p:txBody>
      </p:sp>
      <p:pic>
        <p:nvPicPr>
          <p:cNvPr id="8" name="Picture 7" descr="Justice Roberts.jpg"/>
          <p:cNvPicPr>
            <a:picLocks noChangeAspect="1"/>
          </p:cNvPicPr>
          <p:nvPr/>
        </p:nvPicPr>
        <p:blipFill>
          <a:blip r:embed="rId2"/>
          <a:stretch>
            <a:fillRect/>
          </a:stretch>
        </p:blipFill>
        <p:spPr>
          <a:xfrm>
            <a:off x="612215" y="2001694"/>
            <a:ext cx="1330138" cy="169985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234" y="232343"/>
            <a:ext cx="6072408" cy="1200329"/>
          </a:xfrm>
          <a:prstGeom prst="rect">
            <a:avLst/>
          </a:prstGeom>
          <a:noFill/>
        </p:spPr>
        <p:txBody>
          <a:bodyPr wrap="square" rtlCol="0">
            <a:spAutoFit/>
          </a:bodyPr>
          <a:lstStyle/>
          <a:p>
            <a:r>
              <a:rPr lang="en-US" b="1" dirty="0" smtClean="0"/>
              <a:t>1</a:t>
            </a:r>
            <a:r>
              <a:rPr lang="en-US" dirty="0" smtClean="0"/>
              <a:t>. The </a:t>
            </a:r>
            <a:r>
              <a:rPr lang="en-US" dirty="0"/>
              <a:t>Chief Justice enters the courtroom first and casts the first vote when the justices deliberate. The Chief Justice's vote carries has no more influence than the votes of the Associate Justices.</a:t>
            </a:r>
          </a:p>
        </p:txBody>
      </p:sp>
      <p:sp>
        <p:nvSpPr>
          <p:cNvPr id="5" name="TextBox 4"/>
          <p:cNvSpPr txBox="1"/>
          <p:nvPr/>
        </p:nvSpPr>
        <p:spPr>
          <a:xfrm>
            <a:off x="448234" y="1796788"/>
            <a:ext cx="6072408" cy="1200329"/>
          </a:xfrm>
          <a:prstGeom prst="rect">
            <a:avLst/>
          </a:prstGeom>
          <a:noFill/>
        </p:spPr>
        <p:txBody>
          <a:bodyPr wrap="square" rtlCol="0">
            <a:spAutoFit/>
          </a:bodyPr>
          <a:lstStyle/>
          <a:p>
            <a:r>
              <a:rPr lang="en-US" b="1" dirty="0" smtClean="0"/>
              <a:t>2</a:t>
            </a:r>
            <a:r>
              <a:rPr lang="en-US" dirty="0" smtClean="0"/>
              <a:t>. If </a:t>
            </a:r>
            <a:r>
              <a:rPr lang="en-US" dirty="0"/>
              <a:t>the Chief Justice votes with the majority in a case decided by the Supreme Court, he or she may choose to write the Court's opinion, or to assign the task to one of the Associate Justices.</a:t>
            </a:r>
          </a:p>
        </p:txBody>
      </p:sp>
      <p:sp>
        <p:nvSpPr>
          <p:cNvPr id="6" name="TextBox 5"/>
          <p:cNvSpPr txBox="1"/>
          <p:nvPr/>
        </p:nvSpPr>
        <p:spPr>
          <a:xfrm>
            <a:off x="448233" y="3190848"/>
            <a:ext cx="6351201" cy="1754327"/>
          </a:xfrm>
          <a:prstGeom prst="rect">
            <a:avLst/>
          </a:prstGeom>
          <a:noFill/>
        </p:spPr>
        <p:txBody>
          <a:bodyPr wrap="square" rtlCol="0">
            <a:spAutoFit/>
          </a:bodyPr>
          <a:lstStyle/>
          <a:p>
            <a:r>
              <a:rPr lang="en-US" b="1" dirty="0" smtClean="0"/>
              <a:t>3</a:t>
            </a:r>
            <a:r>
              <a:rPr lang="en-US" dirty="0" smtClean="0"/>
              <a:t>. The </a:t>
            </a:r>
            <a:r>
              <a:rPr lang="en-US" dirty="0"/>
              <a:t>Chief Justice sits as the judge in impeachments of the President of the United States. Only two Chief Justices have ever served this roll: Chief Justices, Salmon P. Chase presided over the Senate trial of President Andrew Johnson in 1868, and the late William H. Rehnquist presided over the trial of President William Clinton in 1999.</a:t>
            </a:r>
          </a:p>
        </p:txBody>
      </p:sp>
      <p:sp>
        <p:nvSpPr>
          <p:cNvPr id="7" name="TextBox 6"/>
          <p:cNvSpPr txBox="1"/>
          <p:nvPr/>
        </p:nvSpPr>
        <p:spPr>
          <a:xfrm>
            <a:off x="448233" y="5281938"/>
            <a:ext cx="6072407" cy="1200329"/>
          </a:xfrm>
          <a:prstGeom prst="rect">
            <a:avLst/>
          </a:prstGeom>
          <a:noFill/>
        </p:spPr>
        <p:txBody>
          <a:bodyPr wrap="square" rtlCol="0">
            <a:spAutoFit/>
          </a:bodyPr>
          <a:lstStyle/>
          <a:p>
            <a:r>
              <a:rPr lang="en-US" b="1" dirty="0" smtClean="0"/>
              <a:t>4</a:t>
            </a:r>
            <a:r>
              <a:rPr lang="en-US" dirty="0" smtClean="0"/>
              <a:t>. The </a:t>
            </a:r>
            <a:r>
              <a:rPr lang="en-US" dirty="0"/>
              <a:t>Chief Justice swears in the President of the United States at inaugurations. This is a purely traditional role. According to law, any federal or state judge, even a notary-public, is empowered to administer oaths of office.</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4431983"/>
          </a:xfrm>
          <a:prstGeom prst="rect">
            <a:avLst/>
          </a:prstGeom>
          <a:noFill/>
        </p:spPr>
        <p:txBody>
          <a:bodyPr wrap="square" rtlCol="0">
            <a:spAutoFit/>
          </a:bodyPr>
          <a:lstStyle/>
          <a:p>
            <a:r>
              <a:rPr lang="en-US" sz="2400" dirty="0" smtClean="0">
                <a:latin typeface="Baskerville"/>
                <a:cs typeface="Baskerville"/>
              </a:rPr>
              <a:t>Associate Justices:</a:t>
            </a:r>
          </a:p>
          <a:p>
            <a:r>
              <a:rPr lang="en-US" sz="1600" b="1" dirty="0" err="1" smtClean="0">
                <a:latin typeface="American Typewriter"/>
                <a:cs typeface="American Typewriter"/>
              </a:rPr>
              <a:t>Antonin</a:t>
            </a:r>
            <a:r>
              <a:rPr lang="en-US" sz="1600" b="1" dirty="0" smtClean="0">
                <a:latin typeface="American Typewriter"/>
                <a:cs typeface="American Typewriter"/>
              </a:rPr>
              <a:t> Scalia: </a:t>
            </a:r>
            <a:r>
              <a:rPr lang="en-US" sz="1600" dirty="0" smtClean="0">
                <a:latin typeface="American Typewriter"/>
                <a:cs typeface="American Typewriter"/>
              </a:rPr>
              <a:t>(1986- Present) Harvard Law, Nominated by Ronald Reagan</a:t>
            </a:r>
          </a:p>
          <a:p>
            <a:endParaRPr lang="en-US" sz="1600" b="1" dirty="0" smtClean="0">
              <a:latin typeface="American Typewriter"/>
              <a:cs typeface="American Typewriter"/>
            </a:endParaRPr>
          </a:p>
          <a:p>
            <a:r>
              <a:rPr lang="en-US" sz="1600" b="1" dirty="0" smtClean="0">
                <a:latin typeface="American Typewriter"/>
                <a:cs typeface="American Typewriter"/>
              </a:rPr>
              <a:t>Anthony M. Kennedy: </a:t>
            </a:r>
            <a:r>
              <a:rPr lang="en-US" sz="1600" dirty="0" smtClean="0">
                <a:latin typeface="American Typewriter"/>
                <a:cs typeface="American Typewriter"/>
              </a:rPr>
              <a:t>(1988- Present) Harvard Law, Nominated by Ronald Reagan</a:t>
            </a:r>
          </a:p>
          <a:p>
            <a:endParaRPr lang="en-US" sz="1600" b="1" dirty="0" smtClean="0">
              <a:latin typeface="American Typewriter"/>
              <a:cs typeface="American Typewriter"/>
            </a:endParaRPr>
          </a:p>
          <a:p>
            <a:r>
              <a:rPr lang="en-US" sz="1600" b="1" dirty="0" smtClean="0">
                <a:latin typeface="American Typewriter"/>
                <a:cs typeface="American Typewriter"/>
              </a:rPr>
              <a:t>Clarence Thomas: </a:t>
            </a:r>
            <a:r>
              <a:rPr lang="en-US" sz="1600" dirty="0" smtClean="0">
                <a:latin typeface="American Typewriter"/>
                <a:cs typeface="American Typewriter"/>
              </a:rPr>
              <a:t>(1991- Present) Yale Law, Nominated by George Bush</a:t>
            </a:r>
          </a:p>
          <a:p>
            <a:endParaRPr lang="en-US" sz="1600" b="1" dirty="0" smtClean="0">
              <a:latin typeface="American Typewriter"/>
              <a:cs typeface="American Typewriter"/>
            </a:endParaRPr>
          </a:p>
          <a:p>
            <a:r>
              <a:rPr lang="en-US" sz="1600" b="1" dirty="0" smtClean="0">
                <a:latin typeface="American Typewriter"/>
                <a:cs typeface="American Typewriter"/>
              </a:rPr>
              <a:t>Ruth Bader Ginsburg: </a:t>
            </a:r>
            <a:r>
              <a:rPr lang="en-US" sz="1600" dirty="0" smtClean="0">
                <a:latin typeface="American Typewriter"/>
                <a:cs typeface="American Typewriter"/>
              </a:rPr>
              <a:t>(1993- Present) Columbia Law, Nominated by Bill Clinton</a:t>
            </a:r>
          </a:p>
          <a:p>
            <a:endParaRPr lang="en-US" sz="1600" b="1" dirty="0" smtClean="0">
              <a:latin typeface="American Typewriter"/>
              <a:cs typeface="American Typewriter"/>
            </a:endParaRPr>
          </a:p>
          <a:p>
            <a:r>
              <a:rPr lang="en-US" sz="1600" b="1" dirty="0" smtClean="0">
                <a:latin typeface="American Typewriter"/>
                <a:cs typeface="American Typewriter"/>
              </a:rPr>
              <a:t>Stephen </a:t>
            </a:r>
            <a:r>
              <a:rPr lang="en-US" sz="1600" b="1" dirty="0" err="1" smtClean="0">
                <a:latin typeface="American Typewriter"/>
                <a:cs typeface="American Typewriter"/>
              </a:rPr>
              <a:t>Breyer</a:t>
            </a:r>
            <a:r>
              <a:rPr lang="en-US" sz="1600" b="1" dirty="0" smtClean="0">
                <a:latin typeface="American Typewriter"/>
                <a:cs typeface="American Typewriter"/>
              </a:rPr>
              <a:t>: </a:t>
            </a:r>
            <a:r>
              <a:rPr lang="en-US" sz="1600" dirty="0" smtClean="0">
                <a:latin typeface="American Typewriter"/>
                <a:cs typeface="American Typewriter"/>
              </a:rPr>
              <a:t>(1994-present) Harvard Law, Nominated by Bill Clinton</a:t>
            </a:r>
          </a:p>
          <a:p>
            <a:endParaRPr lang="en-US" sz="1600" b="1" dirty="0" smtClean="0">
              <a:latin typeface="American Typewriter"/>
              <a:cs typeface="American Typewriter"/>
            </a:endParaRPr>
          </a:p>
          <a:p>
            <a:r>
              <a:rPr lang="en-US" sz="1600" b="1" dirty="0" smtClean="0">
                <a:latin typeface="American Typewriter"/>
                <a:cs typeface="American Typewriter"/>
              </a:rPr>
              <a:t>Samuel Alito: </a:t>
            </a:r>
            <a:r>
              <a:rPr lang="en-US" sz="1600" dirty="0" smtClean="0">
                <a:latin typeface="American Typewriter"/>
                <a:cs typeface="American Typewriter"/>
              </a:rPr>
              <a:t>(2006-present) Nominated by George W. Bush</a:t>
            </a:r>
          </a:p>
          <a:p>
            <a:endParaRPr lang="en-US" sz="1600" b="1" dirty="0" smtClean="0">
              <a:latin typeface="American Typewriter"/>
              <a:cs typeface="American Typewriter"/>
            </a:endParaRPr>
          </a:p>
          <a:p>
            <a:r>
              <a:rPr lang="en-US" sz="1600" b="1" dirty="0" smtClean="0">
                <a:latin typeface="American Typewriter"/>
                <a:cs typeface="American Typewriter"/>
              </a:rPr>
              <a:t>Sonia </a:t>
            </a:r>
            <a:r>
              <a:rPr lang="en-US" sz="1600" b="1" dirty="0" err="1" smtClean="0">
                <a:latin typeface="American Typewriter"/>
                <a:cs typeface="American Typewriter"/>
              </a:rPr>
              <a:t>Sotomayor</a:t>
            </a:r>
            <a:r>
              <a:rPr lang="en-US" sz="1600" b="1" dirty="0" smtClean="0">
                <a:latin typeface="American Typewriter"/>
                <a:cs typeface="American Typewriter"/>
              </a:rPr>
              <a:t>: </a:t>
            </a:r>
            <a:r>
              <a:rPr lang="en-US" sz="1600" dirty="0" smtClean="0">
                <a:latin typeface="American Typewriter"/>
                <a:cs typeface="American Typewriter"/>
              </a:rPr>
              <a:t>(2009-Present) Yale Law, Nominated by Barack Obama</a:t>
            </a:r>
          </a:p>
          <a:p>
            <a:endParaRPr lang="en-US" sz="1600" b="1" dirty="0" smtClean="0">
              <a:latin typeface="American Typewriter"/>
              <a:cs typeface="American Typewriter"/>
            </a:endParaRPr>
          </a:p>
          <a:p>
            <a:r>
              <a:rPr lang="en-US" sz="1600" b="1" dirty="0" smtClean="0">
                <a:latin typeface="American Typewriter"/>
                <a:cs typeface="American Typewriter"/>
              </a:rPr>
              <a:t>Elena </a:t>
            </a:r>
            <a:r>
              <a:rPr lang="en-US" sz="1600" b="1" dirty="0" err="1" smtClean="0">
                <a:latin typeface="American Typewriter"/>
                <a:cs typeface="American Typewriter"/>
              </a:rPr>
              <a:t>Kagan</a:t>
            </a:r>
            <a:r>
              <a:rPr lang="en-US" sz="1600" b="1" dirty="0" smtClean="0">
                <a:latin typeface="American Typewriter"/>
                <a:cs typeface="American Typewriter"/>
              </a:rPr>
              <a:t>: </a:t>
            </a:r>
            <a:r>
              <a:rPr lang="en-US" sz="1600" dirty="0" smtClean="0">
                <a:latin typeface="American Typewriter"/>
                <a:cs typeface="American Typewriter"/>
              </a:rPr>
              <a:t>(2010- Present) Harvard Law, Nominated by Barack Obama</a:t>
            </a:r>
          </a:p>
          <a:p>
            <a:endParaRPr lang="en-US" dirty="0"/>
          </a:p>
        </p:txBody>
      </p:sp>
      <p:pic>
        <p:nvPicPr>
          <p:cNvPr id="14" name="Picture 13"/>
          <p:cNvPicPr>
            <a:picLocks noChangeAspect="1"/>
          </p:cNvPicPr>
          <p:nvPr/>
        </p:nvPicPr>
        <p:blipFill>
          <a:blip r:embed="rId2"/>
          <a:stretch>
            <a:fillRect/>
          </a:stretch>
        </p:blipFill>
        <p:spPr>
          <a:xfrm>
            <a:off x="217434" y="4431983"/>
            <a:ext cx="935004" cy="1078371"/>
          </a:xfrm>
          <a:prstGeom prst="rect">
            <a:avLst/>
          </a:prstGeom>
        </p:spPr>
      </p:pic>
      <p:pic>
        <p:nvPicPr>
          <p:cNvPr id="15" name="Picture 14"/>
          <p:cNvPicPr>
            <a:picLocks noChangeAspect="1"/>
          </p:cNvPicPr>
          <p:nvPr/>
        </p:nvPicPr>
        <p:blipFill>
          <a:blip r:embed="rId3"/>
          <a:stretch>
            <a:fillRect/>
          </a:stretch>
        </p:blipFill>
        <p:spPr>
          <a:xfrm>
            <a:off x="2894730" y="4431546"/>
            <a:ext cx="947854" cy="1078808"/>
          </a:xfrm>
          <a:prstGeom prst="rect">
            <a:avLst/>
          </a:prstGeom>
        </p:spPr>
      </p:pic>
      <p:pic>
        <p:nvPicPr>
          <p:cNvPr id="16" name="Picture 15"/>
          <p:cNvPicPr>
            <a:picLocks noChangeAspect="1"/>
          </p:cNvPicPr>
          <p:nvPr/>
        </p:nvPicPr>
        <p:blipFill>
          <a:blip r:embed="rId4"/>
          <a:stretch>
            <a:fillRect/>
          </a:stretch>
        </p:blipFill>
        <p:spPr>
          <a:xfrm>
            <a:off x="5392716" y="4431983"/>
            <a:ext cx="948672" cy="1081486"/>
          </a:xfrm>
          <a:prstGeom prst="rect">
            <a:avLst/>
          </a:prstGeom>
        </p:spPr>
      </p:pic>
      <p:pic>
        <p:nvPicPr>
          <p:cNvPr id="17" name="Picture 16"/>
          <p:cNvPicPr>
            <a:picLocks noChangeAspect="1"/>
          </p:cNvPicPr>
          <p:nvPr/>
        </p:nvPicPr>
        <p:blipFill>
          <a:blip r:embed="rId5"/>
          <a:stretch>
            <a:fillRect/>
          </a:stretch>
        </p:blipFill>
        <p:spPr>
          <a:xfrm>
            <a:off x="7732481" y="4431545"/>
            <a:ext cx="944337" cy="1081923"/>
          </a:xfrm>
          <a:prstGeom prst="rect">
            <a:avLst/>
          </a:prstGeom>
        </p:spPr>
      </p:pic>
      <p:pic>
        <p:nvPicPr>
          <p:cNvPr id="18" name="Picture 17"/>
          <p:cNvPicPr>
            <a:picLocks noChangeAspect="1"/>
          </p:cNvPicPr>
          <p:nvPr/>
        </p:nvPicPr>
        <p:blipFill>
          <a:blip r:embed="rId6"/>
          <a:stretch>
            <a:fillRect/>
          </a:stretch>
        </p:blipFill>
        <p:spPr>
          <a:xfrm>
            <a:off x="217433" y="5779626"/>
            <a:ext cx="935005" cy="1078373"/>
          </a:xfrm>
          <a:prstGeom prst="rect">
            <a:avLst/>
          </a:prstGeom>
        </p:spPr>
      </p:pic>
      <p:pic>
        <p:nvPicPr>
          <p:cNvPr id="19" name="Picture 18"/>
          <p:cNvPicPr>
            <a:picLocks noChangeAspect="1"/>
          </p:cNvPicPr>
          <p:nvPr/>
        </p:nvPicPr>
        <p:blipFill>
          <a:blip r:embed="rId7"/>
          <a:stretch>
            <a:fillRect/>
          </a:stretch>
        </p:blipFill>
        <p:spPr>
          <a:xfrm>
            <a:off x="2894730" y="5779626"/>
            <a:ext cx="947854" cy="1080554"/>
          </a:xfrm>
          <a:prstGeom prst="rect">
            <a:avLst/>
          </a:prstGeom>
        </p:spPr>
      </p:pic>
      <p:pic>
        <p:nvPicPr>
          <p:cNvPr id="20" name="Picture 19"/>
          <p:cNvPicPr>
            <a:picLocks noChangeAspect="1"/>
          </p:cNvPicPr>
          <p:nvPr/>
        </p:nvPicPr>
        <p:blipFill>
          <a:blip r:embed="rId8"/>
          <a:stretch>
            <a:fillRect/>
          </a:stretch>
        </p:blipFill>
        <p:spPr>
          <a:xfrm>
            <a:off x="5392717" y="5779626"/>
            <a:ext cx="948671" cy="1094134"/>
          </a:xfrm>
          <a:prstGeom prst="rect">
            <a:avLst/>
          </a:prstGeom>
        </p:spPr>
      </p:pic>
      <p:pic>
        <p:nvPicPr>
          <p:cNvPr id="21" name="Picture 20"/>
          <p:cNvPicPr>
            <a:picLocks noChangeAspect="1"/>
          </p:cNvPicPr>
          <p:nvPr/>
        </p:nvPicPr>
        <p:blipFill>
          <a:blip r:embed="rId9"/>
          <a:stretch>
            <a:fillRect/>
          </a:stretch>
        </p:blipFill>
        <p:spPr>
          <a:xfrm>
            <a:off x="7732482" y="5779626"/>
            <a:ext cx="941240" cy="107837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Court of Appeals</a:t>
            </a:r>
            <a:endParaRPr lang="en-US" dirty="0"/>
          </a:p>
        </p:txBody>
      </p:sp>
      <p:pic>
        <p:nvPicPr>
          <p:cNvPr id="4" name="Picture 3" descr="US Court of Appeals Map.png"/>
          <p:cNvPicPr>
            <a:picLocks noChangeAspect="1"/>
          </p:cNvPicPr>
          <p:nvPr/>
        </p:nvPicPr>
        <p:blipFill>
          <a:blip r:embed="rId2"/>
          <a:stretch>
            <a:fillRect/>
          </a:stretch>
        </p:blipFill>
        <p:spPr>
          <a:xfrm>
            <a:off x="635000" y="1492625"/>
            <a:ext cx="7874000" cy="5105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District Courts</a:t>
            </a:r>
            <a:endParaRPr lang="en-US" dirty="0"/>
          </a:p>
        </p:txBody>
      </p:sp>
      <p:sp>
        <p:nvSpPr>
          <p:cNvPr id="3" name="Content Placeholder 2"/>
          <p:cNvSpPr>
            <a:spLocks noGrp="1"/>
          </p:cNvSpPr>
          <p:nvPr>
            <p:ph idx="1"/>
          </p:nvPr>
        </p:nvSpPr>
        <p:spPr>
          <a:xfrm>
            <a:off x="1066800" y="3017768"/>
            <a:ext cx="7313613" cy="1608406"/>
          </a:xfrm>
        </p:spPr>
        <p:txBody>
          <a:bodyPr/>
          <a:lstStyle/>
          <a:p>
            <a:r>
              <a:rPr lang="en-US" dirty="0" smtClean="0"/>
              <a:t>Grand Jury (16-23 members) </a:t>
            </a:r>
          </a:p>
          <a:p>
            <a:pPr marL="1143000" lvl="2" indent="-457200">
              <a:buFont typeface="+mj-lt"/>
              <a:buAutoNum type="arabicPeriod"/>
            </a:pPr>
            <a:r>
              <a:rPr lang="en-US" dirty="0" smtClean="0"/>
              <a:t>Issue indictments</a:t>
            </a:r>
          </a:p>
          <a:p>
            <a:pPr marL="1143000" lvl="2" indent="-457200">
              <a:buFont typeface="+mj-lt"/>
              <a:buAutoNum type="arabicPeriod"/>
            </a:pPr>
            <a:r>
              <a:rPr lang="en-US" dirty="0" smtClean="0"/>
              <a:t>Drop charges</a:t>
            </a:r>
          </a:p>
        </p:txBody>
      </p:sp>
      <p:sp>
        <p:nvSpPr>
          <p:cNvPr id="6" name="Content Placeholder 2"/>
          <p:cNvSpPr txBox="1">
            <a:spLocks/>
          </p:cNvSpPr>
          <p:nvPr/>
        </p:nvSpPr>
        <p:spPr>
          <a:xfrm>
            <a:off x="1066800" y="4626174"/>
            <a:ext cx="7313613" cy="1608406"/>
          </a:xfrm>
          <a:prstGeom prst="rect">
            <a:avLst/>
          </a:prstGeom>
          <a:effectLst/>
        </p:spPr>
        <p:txBody>
          <a:bodyPr vert="horz" lIns="91440" tIns="45720" rIns="91440" bIns="45720" rtlCol="0">
            <a:normAutofit/>
            <a:scene3d>
              <a:camera prst="orthographicFront"/>
              <a:lightRig rig="chilly" dir="t"/>
            </a:scene3d>
            <a:sp3d extrusionH="6350">
              <a:extrusionClr>
                <a:schemeClr val="bg1"/>
              </a:extrusionClr>
            </a:sp3d>
          </a:bodyPr>
          <a:lstStyle/>
          <a:p>
            <a:pPr marL="342900" marR="0" lvl="0" indent="-342900" algn="l" defTabSz="914400" rtl="0" eaLnBrk="1" fontAlgn="auto" latinLnBrk="0" hangingPunct="1">
              <a:lnSpc>
                <a:spcPct val="100000"/>
              </a:lnSpc>
              <a:spcBef>
                <a:spcPts val="2000"/>
              </a:spcBef>
              <a:spcAft>
                <a:spcPts val="0"/>
              </a:spcAft>
              <a:buClrTx/>
              <a:buSzPct val="80000"/>
              <a:buFont typeface="Wingdings" pitchFamily="2" charset="2"/>
              <a:buChar char="l"/>
              <a:tabLst/>
              <a:defRPr/>
            </a:pPr>
            <a:r>
              <a:rPr lang="en-US" sz="2400" dirty="0" smtClean="0">
                <a:gradFill>
                  <a:gsLst>
                    <a:gs pos="50000">
                      <a:schemeClr val="tx1">
                        <a:lumMod val="65000"/>
                        <a:lumOff val="35000"/>
                      </a:schemeClr>
                    </a:gs>
                    <a:gs pos="100000">
                      <a:schemeClr val="tx1">
                        <a:lumMod val="85000"/>
                        <a:lumOff val="15000"/>
                      </a:schemeClr>
                    </a:gs>
                  </a:gsLst>
                  <a:lin ang="5400000" scaled="0"/>
                </a:gradFill>
              </a:rPr>
              <a:t>Trial</a:t>
            </a:r>
            <a:r>
              <a:rPr kumimoji="0" lang="en-US" sz="2400" b="0" i="0" u="none" strike="noStrike" kern="1200" cap="none" spc="0" normalizeH="0" noProof="0" dirty="0" smtClean="0">
                <a:ln>
                  <a:noFill/>
                </a:ln>
                <a:gradFill>
                  <a:gsLst>
                    <a:gs pos="50000">
                      <a:schemeClr val="tx1">
                        <a:lumMod val="65000"/>
                        <a:lumOff val="35000"/>
                      </a:schemeClr>
                    </a:gs>
                    <a:gs pos="100000">
                      <a:schemeClr val="tx1">
                        <a:lumMod val="85000"/>
                        <a:lumOff val="15000"/>
                      </a:schemeClr>
                    </a:gs>
                  </a:gsLst>
                  <a:lin ang="5400000" scaled="0"/>
                </a:gradFill>
                <a:effectLst/>
                <a:uLnTx/>
                <a:uFillTx/>
                <a:latin typeface="+mn-lt"/>
                <a:ea typeface="+mn-ea"/>
                <a:cs typeface="+mn-cs"/>
              </a:rPr>
              <a:t> Jury (6-12 members)</a:t>
            </a:r>
            <a:endParaRPr lang="en-US" sz="2000" dirty="0" smtClean="0">
              <a:gradFill>
                <a:gsLst>
                  <a:gs pos="50000">
                    <a:schemeClr val="tx1">
                      <a:lumMod val="65000"/>
                      <a:lumOff val="35000"/>
                    </a:schemeClr>
                  </a:gs>
                  <a:gs pos="100000">
                    <a:schemeClr val="tx1">
                      <a:lumMod val="85000"/>
                      <a:lumOff val="15000"/>
                    </a:schemeClr>
                  </a:gs>
                </a:gsLst>
                <a:lin ang="5400000" scaled="0"/>
              </a:gradFill>
            </a:endParaRPr>
          </a:p>
          <a:p>
            <a:pPr marL="914400" lvl="1" indent="-457200" defTabSz="914400">
              <a:spcBef>
                <a:spcPts val="2000"/>
              </a:spcBef>
              <a:buSzPct val="80000"/>
              <a:buFont typeface="+mj-lt"/>
              <a:buAutoNum type="arabicPeriod"/>
            </a:pPr>
            <a:r>
              <a:rPr kumimoji="0" lang="en-US" sz="2000" b="0" i="0" u="none" strike="noStrike" kern="1200" cap="none" spc="0" normalizeH="0" noProof="0" dirty="0" smtClean="0">
                <a:ln>
                  <a:noFill/>
                </a:ln>
                <a:gradFill>
                  <a:gsLst>
                    <a:gs pos="50000">
                      <a:schemeClr val="tx1">
                        <a:lumMod val="65000"/>
                        <a:lumOff val="35000"/>
                      </a:schemeClr>
                    </a:gs>
                    <a:gs pos="100000">
                      <a:schemeClr val="tx1">
                        <a:lumMod val="85000"/>
                        <a:lumOff val="15000"/>
                      </a:schemeClr>
                    </a:gs>
                  </a:gsLst>
                  <a:lin ang="5400000" scaled="0"/>
                </a:gradFill>
                <a:effectLst/>
                <a:uLnTx/>
                <a:uFillTx/>
                <a:latin typeface="+mn-lt"/>
                <a:ea typeface="+mn-ea"/>
                <a:cs typeface="+mn-cs"/>
              </a:rPr>
              <a:t>Criminal or civil case</a:t>
            </a:r>
          </a:p>
          <a:p>
            <a:pPr marL="914400" lvl="1" indent="-457200" defTabSz="914400">
              <a:spcBef>
                <a:spcPts val="2000"/>
              </a:spcBef>
              <a:buSzPct val="80000"/>
              <a:buFont typeface="+mj-lt"/>
              <a:buAutoNum type="arabicPeriod"/>
            </a:pPr>
            <a:r>
              <a:rPr lang="en-US" sz="2000" dirty="0" smtClean="0">
                <a:gradFill>
                  <a:gsLst>
                    <a:gs pos="50000">
                      <a:schemeClr val="tx1">
                        <a:lumMod val="65000"/>
                        <a:lumOff val="35000"/>
                      </a:schemeClr>
                    </a:gs>
                    <a:gs pos="100000">
                      <a:schemeClr val="tx1">
                        <a:lumMod val="85000"/>
                        <a:lumOff val="15000"/>
                      </a:schemeClr>
                    </a:gs>
                  </a:gsLst>
                  <a:lin ang="5400000" scaled="0"/>
                </a:gradFill>
              </a:rPr>
              <a:t>Issue guilty or not guilty verdict</a:t>
            </a:r>
            <a:endParaRPr kumimoji="0" lang="en-US" sz="2000" b="0" i="0" u="none" strike="noStrike" kern="1200" cap="none" spc="0" normalizeH="0" noProof="0" dirty="0" smtClean="0">
              <a:ln>
                <a:noFill/>
              </a:ln>
              <a:gradFill>
                <a:gsLst>
                  <a:gs pos="50000">
                    <a:schemeClr val="tx1">
                      <a:lumMod val="65000"/>
                      <a:lumOff val="35000"/>
                    </a:schemeClr>
                  </a:gs>
                  <a:gs pos="100000">
                    <a:schemeClr val="tx1">
                      <a:lumMod val="85000"/>
                      <a:lumOff val="15000"/>
                    </a:schemeClr>
                  </a:gs>
                </a:gsLst>
                <a:lin ang="5400000" scaled="0"/>
              </a:gradFill>
              <a:effectLst/>
              <a:uLnTx/>
              <a:uFillTx/>
              <a:latin typeface="+mn-lt"/>
              <a:ea typeface="+mn-ea"/>
              <a:cs typeface="+mn-cs"/>
            </a:endParaRPr>
          </a:p>
        </p:txBody>
      </p:sp>
      <p:sp>
        <p:nvSpPr>
          <p:cNvPr id="8" name="Content Placeholder 2"/>
          <p:cNvSpPr txBox="1">
            <a:spLocks/>
          </p:cNvSpPr>
          <p:nvPr/>
        </p:nvSpPr>
        <p:spPr>
          <a:xfrm>
            <a:off x="1066800" y="1409362"/>
            <a:ext cx="7313613" cy="1608406"/>
          </a:xfrm>
          <a:prstGeom prst="rect">
            <a:avLst/>
          </a:prstGeom>
          <a:effectLst/>
        </p:spPr>
        <p:txBody>
          <a:bodyPr vert="horz" lIns="91440" tIns="45720" rIns="91440" bIns="45720" rtlCol="0">
            <a:normAutofit/>
            <a:scene3d>
              <a:camera prst="orthographicFront"/>
              <a:lightRig rig="chilly" dir="t"/>
            </a:scene3d>
            <a:sp3d extrusionH="6350">
              <a:extrusionClr>
                <a:schemeClr val="bg1"/>
              </a:extrusionClr>
            </a:sp3d>
          </a:bodyPr>
          <a:lstStyle/>
          <a:p>
            <a:pPr marL="342900" marR="0" lvl="0" indent="-342900" algn="l" defTabSz="914400" rtl="0" eaLnBrk="1" fontAlgn="auto" latinLnBrk="0" hangingPunct="1">
              <a:lnSpc>
                <a:spcPct val="100000"/>
              </a:lnSpc>
              <a:spcBef>
                <a:spcPts val="2000"/>
              </a:spcBef>
              <a:spcAft>
                <a:spcPts val="0"/>
              </a:spcAft>
              <a:buClrTx/>
              <a:buSzPct val="80000"/>
              <a:buFont typeface="Wingdings" pitchFamily="2" charset="2"/>
              <a:buChar char="l"/>
              <a:tabLst/>
              <a:defRPr/>
            </a:pPr>
            <a:r>
              <a:rPr lang="en-US" sz="2400" dirty="0" smtClean="0">
                <a:gradFill>
                  <a:gsLst>
                    <a:gs pos="50000">
                      <a:schemeClr val="tx1">
                        <a:lumMod val="65000"/>
                        <a:lumOff val="35000"/>
                      </a:schemeClr>
                    </a:gs>
                    <a:gs pos="100000">
                      <a:schemeClr val="tx1">
                        <a:lumMod val="85000"/>
                        <a:lumOff val="15000"/>
                      </a:schemeClr>
                    </a:gs>
                  </a:gsLst>
                  <a:lin ang="5400000" scaled="0"/>
                </a:gradFill>
              </a:rPr>
              <a:t>94 total districts nationwide</a:t>
            </a:r>
            <a:r>
              <a:rPr kumimoji="0" lang="en-US" sz="2400" b="0" i="0" u="none" strike="noStrike" kern="1200" cap="none" spc="0" normalizeH="0" baseline="0" noProof="0" dirty="0" smtClean="0">
                <a:ln>
                  <a:noFill/>
                </a:ln>
                <a:gradFill>
                  <a:gsLst>
                    <a:gs pos="50000">
                      <a:schemeClr val="tx1">
                        <a:lumMod val="65000"/>
                        <a:lumOff val="35000"/>
                      </a:schemeClr>
                    </a:gs>
                    <a:gs pos="100000">
                      <a:schemeClr val="tx1">
                        <a:lumMod val="85000"/>
                        <a:lumOff val="15000"/>
                      </a:schemeClr>
                    </a:gs>
                  </a:gsLst>
                  <a:lin ang="5400000" scaled="0"/>
                </a:gradFill>
                <a:effectLst/>
                <a:uLnTx/>
                <a:uFillTx/>
                <a:latin typeface="+mn-lt"/>
                <a:ea typeface="+mn-ea"/>
                <a:cs typeface="+mn-cs"/>
              </a:rPr>
              <a:t> </a:t>
            </a:r>
          </a:p>
          <a:p>
            <a:pPr marL="1143000" marR="0" lvl="2" indent="-457200" algn="l" defTabSz="914400" rtl="0" eaLnBrk="1" fontAlgn="auto" latinLnBrk="0" hangingPunct="1">
              <a:lnSpc>
                <a:spcPct val="100000"/>
              </a:lnSpc>
              <a:spcBef>
                <a:spcPct val="20000"/>
              </a:spcBef>
              <a:spcAft>
                <a:spcPts val="0"/>
              </a:spcAft>
              <a:buClrTx/>
              <a:buSzPct val="80000"/>
              <a:buFont typeface="+mj-lt"/>
              <a:buAutoNum type="arabicPeriod"/>
              <a:tabLst/>
              <a:defRPr/>
            </a:pPr>
            <a:r>
              <a:rPr lang="en-US" sz="2000" dirty="0" smtClean="0">
                <a:gradFill>
                  <a:gsLst>
                    <a:gs pos="50000">
                      <a:schemeClr val="tx1">
                        <a:lumMod val="65000"/>
                        <a:lumOff val="35000"/>
                      </a:schemeClr>
                    </a:gs>
                    <a:gs pos="100000">
                      <a:schemeClr val="tx1">
                        <a:lumMod val="85000"/>
                        <a:lumOff val="15000"/>
                      </a:schemeClr>
                    </a:gs>
                  </a:gsLst>
                  <a:lin ang="5400000" scaled="0"/>
                </a:gradFill>
              </a:rPr>
              <a:t>At least 1 per State</a:t>
            </a:r>
            <a:endParaRPr kumimoji="0" lang="en-US" sz="2000" b="0" i="0" u="none" strike="noStrike" kern="1200" cap="none" spc="0" normalizeH="0" baseline="0" noProof="0" dirty="0" smtClean="0">
              <a:ln>
                <a:noFill/>
              </a:ln>
              <a:gradFill>
                <a:gsLst>
                  <a:gs pos="50000">
                    <a:schemeClr val="tx1">
                      <a:lumMod val="65000"/>
                      <a:lumOff val="35000"/>
                    </a:schemeClr>
                  </a:gs>
                  <a:gs pos="100000">
                    <a:schemeClr val="tx1">
                      <a:lumMod val="85000"/>
                      <a:lumOff val="15000"/>
                    </a:schemeClr>
                  </a:gs>
                </a:gsLst>
                <a:lin ang="5400000" scaled="0"/>
              </a:gradFill>
              <a:effectLst/>
              <a:uLnTx/>
              <a:uFillTx/>
              <a:latin typeface="+mn-lt"/>
              <a:ea typeface="+mn-ea"/>
              <a:cs typeface="+mn-cs"/>
            </a:endParaRPr>
          </a:p>
          <a:p>
            <a:pPr marL="1143000" marR="0" lvl="2" indent="-457200" algn="l" defTabSz="914400" rtl="0" eaLnBrk="1" fontAlgn="auto" latinLnBrk="0" hangingPunct="1">
              <a:lnSpc>
                <a:spcPct val="100000"/>
              </a:lnSpc>
              <a:spcBef>
                <a:spcPct val="20000"/>
              </a:spcBef>
              <a:spcAft>
                <a:spcPts val="0"/>
              </a:spcAft>
              <a:buClrTx/>
              <a:buSzPct val="80000"/>
              <a:buFont typeface="+mj-lt"/>
              <a:buAutoNum type="arabicPeriod"/>
              <a:tabLst/>
              <a:defRPr/>
            </a:pPr>
            <a:r>
              <a:rPr lang="en-US" sz="2000" dirty="0" smtClean="0">
                <a:gradFill>
                  <a:gsLst>
                    <a:gs pos="50000">
                      <a:schemeClr val="tx1">
                        <a:lumMod val="65000"/>
                        <a:lumOff val="35000"/>
                      </a:schemeClr>
                    </a:gs>
                    <a:gs pos="100000">
                      <a:schemeClr val="tx1">
                        <a:lumMod val="85000"/>
                        <a:lumOff val="15000"/>
                      </a:schemeClr>
                    </a:gs>
                  </a:gsLst>
                  <a:lin ang="5400000" scaled="0"/>
                </a:gradFill>
              </a:rPr>
              <a:t>As many as 4 total</a:t>
            </a:r>
            <a:endParaRPr kumimoji="0" lang="en-US" sz="2000" b="0" i="0" u="none" strike="noStrike" kern="1200" cap="none" spc="0" normalizeH="0" baseline="0" noProof="0" dirty="0" smtClean="0">
              <a:ln>
                <a:noFill/>
              </a:ln>
              <a:gradFill>
                <a:gsLst>
                  <a:gs pos="50000">
                    <a:schemeClr val="tx1">
                      <a:lumMod val="65000"/>
                      <a:lumOff val="35000"/>
                    </a:schemeClr>
                  </a:gs>
                  <a:gs pos="100000">
                    <a:schemeClr val="tx1">
                      <a:lumMod val="85000"/>
                      <a:lumOff val="15000"/>
                    </a:schemeClr>
                  </a:gs>
                </a:gsLst>
                <a:lin ang="5400000" scaled="0"/>
              </a:gra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US Court System.gif"/>
          <p:cNvPicPr>
            <a:picLocks noChangeAspect="1"/>
          </p:cNvPicPr>
          <p:nvPr/>
        </p:nvPicPr>
        <p:blipFill>
          <a:blip r:embed="rId2"/>
          <a:stretch>
            <a:fillRect/>
          </a:stretch>
        </p:blipFill>
        <p:spPr>
          <a:xfrm>
            <a:off x="0" y="646043"/>
            <a:ext cx="9144000" cy="5565913"/>
          </a:xfrm>
          <a:prstGeom prst="rect">
            <a:avLst/>
          </a:prstGeom>
        </p:spPr>
      </p:pic>
      <p:sp>
        <p:nvSpPr>
          <p:cNvPr id="3" name="TextBox 2"/>
          <p:cNvSpPr txBox="1"/>
          <p:nvPr/>
        </p:nvSpPr>
        <p:spPr>
          <a:xfrm>
            <a:off x="211684" y="6211956"/>
            <a:ext cx="4126701" cy="461665"/>
          </a:xfrm>
          <a:prstGeom prst="rect">
            <a:avLst/>
          </a:prstGeom>
          <a:noFill/>
        </p:spPr>
        <p:txBody>
          <a:bodyPr wrap="none" rtlCol="0">
            <a:spAutoFit/>
          </a:bodyPr>
          <a:lstStyle/>
          <a:p>
            <a:r>
              <a:rPr lang="en-US" sz="2400" b="1" dirty="0" smtClean="0"/>
              <a:t>Consult the chart on page 306</a:t>
            </a:r>
            <a:endParaRPr lang="en-US" sz="2400" b="1"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tudio">
  <a:themeElements>
    <a:clrScheme name="Studio">
      <a:dk1>
        <a:sysClr val="windowText" lastClr="000000"/>
      </a:dk1>
      <a:lt1>
        <a:sysClr val="window" lastClr="FFFFFF"/>
      </a:lt1>
      <a:dk2>
        <a:srgbClr val="535252"/>
      </a:dk2>
      <a:lt2>
        <a:srgbClr val="AAB5C2"/>
      </a:lt2>
      <a:accent1>
        <a:srgbClr val="F7901E"/>
      </a:accent1>
      <a:accent2>
        <a:srgbClr val="FEC60B"/>
      </a:accent2>
      <a:accent3>
        <a:srgbClr val="9FE62F"/>
      </a:accent3>
      <a:accent4>
        <a:srgbClr val="4EA5D1"/>
      </a:accent4>
      <a:accent5>
        <a:srgbClr val="1C4596"/>
      </a:accent5>
      <a:accent6>
        <a:srgbClr val="542D90"/>
      </a:accent6>
      <a:hlink>
        <a:srgbClr val="ED2024"/>
      </a:hlink>
      <a:folHlink>
        <a:srgbClr val="BD912D"/>
      </a:folHlink>
    </a:clrScheme>
    <a:fontScheme name="Studio">
      <a:majorFont>
        <a:latin typeface="Corbel"/>
        <a:ea typeface=""/>
        <a:cs typeface=""/>
        <a:font script="Jpan" typeface="ＭＳ Ｐゴシック"/>
      </a:majorFont>
      <a:minorFont>
        <a:latin typeface="Corbel"/>
        <a:ea typeface=""/>
        <a:cs typeface=""/>
        <a:font script="Jpan" typeface="ＭＳ Ｐゴシック"/>
      </a:minorFont>
    </a:fontScheme>
    <a:fmtScheme name="Studio">
      <a:fillStyleLst>
        <a:solidFill>
          <a:schemeClr val="phClr"/>
        </a:solidFill>
        <a:gradFill rotWithShape="1">
          <a:gsLst>
            <a:gs pos="38000">
              <a:schemeClr val="phClr">
                <a:tint val="100000"/>
                <a:satMod val="100000"/>
              </a:schemeClr>
            </a:gs>
            <a:gs pos="100000">
              <a:schemeClr val="phClr">
                <a:tint val="100000"/>
                <a:shade val="50000"/>
                <a:hueMod val="100000"/>
                <a:satMod val="100000"/>
                <a:lumMod val="100000"/>
              </a:schemeClr>
            </a:gs>
          </a:gsLst>
          <a:lin ang="5400000" scaled="1"/>
        </a:gradFill>
        <a:gradFill rotWithShape="1">
          <a:gsLst>
            <a:gs pos="0">
              <a:schemeClr val="phClr">
                <a:tint val="100000"/>
                <a:shade val="100000"/>
                <a:satMod val="100000"/>
              </a:schemeClr>
            </a:gs>
            <a:gs pos="60000">
              <a:schemeClr val="phClr">
                <a:tint val="100000"/>
                <a:shade val="60000"/>
                <a:alpha val="100000"/>
                <a:satMod val="100000"/>
                <a:lumMod val="100000"/>
              </a:schemeClr>
            </a:gs>
            <a:gs pos="100000">
              <a:schemeClr val="phClr">
                <a:shade val="20000"/>
                <a:satMod val="100000"/>
                <a:lumMod val="100000"/>
              </a:schemeClr>
            </a:gs>
          </a:gsLst>
          <a:lin ang="5400000" scaled="0"/>
        </a:gradFill>
      </a:fillStyleLst>
      <a:lnStyleLst>
        <a:ln w="28575" cap="flat" cmpd="sng" algn="ctr">
          <a:solidFill>
            <a:schemeClr val="phClr">
              <a:shade val="95000"/>
              <a:satMod val="105000"/>
            </a:schemeClr>
          </a:solidFill>
          <a:prstDash val="solid"/>
        </a:ln>
        <a:ln w="47625"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reflection blurRad="101600" stA="26000" endPos="20000" dist="12700" dir="5400000" sy="-100000" rotWithShape="0"/>
          </a:effectLst>
        </a:effectStyle>
        <a:effectStyle>
          <a:effectLst>
            <a:outerShdw blurRad="444500" dist="317500" dir="5400000" sx="90000" sy="-25000" rotWithShape="0">
              <a:srgbClr val="000000">
                <a:alpha val="35000"/>
              </a:srgbClr>
            </a:outerShdw>
          </a:effectLst>
          <a:scene3d>
            <a:camera prst="orthographicFront">
              <a:rot lat="0" lon="0" rev="0"/>
            </a:camera>
            <a:lightRig rig="chilly" dir="t"/>
          </a:scene3d>
          <a:sp3d contourW="12700" prstMaterial="softEdge">
            <a:bevelT w="63500" h="2540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30000">
              <a:schemeClr val="phClr">
                <a:tint val="10000"/>
                <a:alpha val="80000"/>
                <a:satMod val="300000"/>
              </a:schemeClr>
            </a:gs>
            <a:gs pos="100000">
              <a:schemeClr val="phClr">
                <a:tint val="80000"/>
                <a:shade val="100000"/>
                <a:alpha val="100000"/>
                <a:satMod val="200000"/>
              </a:schemeClr>
            </a:gs>
          </a:gsLst>
          <a:lin ang="5400000" scaled="1"/>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Studio.thmx</Template>
  <TotalTime>482</TotalTime>
  <Words>800</Words>
  <Application>Microsoft Macintosh PowerPoint</Application>
  <PresentationFormat>On-screen Show (4:3)</PresentationFormat>
  <Paragraphs>84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Studio</vt:lpstr>
      <vt:lpstr>The Judicial Branch</vt:lpstr>
      <vt:lpstr>Jurisdiction </vt:lpstr>
      <vt:lpstr>United States Supreme Court</vt:lpstr>
      <vt:lpstr>PowerPoint Presentation</vt:lpstr>
      <vt:lpstr>PowerPoint Presentation</vt:lpstr>
      <vt:lpstr>PowerPoint Presentation</vt:lpstr>
      <vt:lpstr>United States Court of Appeals</vt:lpstr>
      <vt:lpstr>Federal District Courts</vt:lpstr>
      <vt:lpstr>PowerPoint Presentation</vt:lpstr>
      <vt:lpstr>Utah State Supreme Court</vt:lpstr>
      <vt:lpstr>Utah Court of Appeals</vt:lpstr>
      <vt:lpstr>Utah district court</vt:lpstr>
      <vt:lpstr>Judicial Review </vt:lpstr>
      <vt:lpstr>Judicial Restraint</vt:lpstr>
      <vt:lpstr>Judicial Activism</vt:lpstr>
      <vt:lpstr>Judicial Legislation</vt:lpstr>
      <vt:lpstr>Marbury v. Madison</vt:lpstr>
      <vt:lpstr>Background and Events</vt:lpstr>
      <vt:lpstr>Decision </vt:lpstr>
    </vt:vector>
  </TitlesOfParts>
  <Company>American Fork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Judicial Branch</dc:title>
  <dc:creator>Jon Lehman</dc:creator>
  <cp:lastModifiedBy>Jon Lehman</cp:lastModifiedBy>
  <cp:revision>17</cp:revision>
  <dcterms:created xsi:type="dcterms:W3CDTF">2015-05-11T13:06:33Z</dcterms:created>
  <dcterms:modified xsi:type="dcterms:W3CDTF">2016-01-04T16:07:20Z</dcterms:modified>
</cp:coreProperties>
</file>