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1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3A418-CC55-BF4F-A382-1698E4C9A35E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A104C-B656-1E49-8CD6-DF2B5FF44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3A418-CC55-BF4F-A382-1698E4C9A35E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A104C-B656-1E49-8CD6-DF2B5FF44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3A418-CC55-BF4F-A382-1698E4C9A35E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A104C-B656-1E49-8CD6-DF2B5FF44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3A418-CC55-BF4F-A382-1698E4C9A35E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A104C-B656-1E49-8CD6-DF2B5FF44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3A418-CC55-BF4F-A382-1698E4C9A35E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A104C-B656-1E49-8CD6-DF2B5FF44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3A418-CC55-BF4F-A382-1698E4C9A35E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A104C-B656-1E49-8CD6-DF2B5FF44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3A418-CC55-BF4F-A382-1698E4C9A35E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A104C-B656-1E49-8CD6-DF2B5FF44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3A418-CC55-BF4F-A382-1698E4C9A35E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A104C-B656-1E49-8CD6-DF2B5FF44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3A418-CC55-BF4F-A382-1698E4C9A35E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A104C-B656-1E49-8CD6-DF2B5FF44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3A418-CC55-BF4F-A382-1698E4C9A35E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A104C-B656-1E49-8CD6-DF2B5FF44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3A418-CC55-BF4F-A382-1698E4C9A35E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A104C-B656-1E49-8CD6-DF2B5FF44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3A418-CC55-BF4F-A382-1698E4C9A35E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A104C-B656-1E49-8CD6-DF2B5FF44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0641" y="1288303"/>
            <a:ext cx="4793358" cy="1281579"/>
          </a:xfrm>
        </p:spPr>
        <p:txBody>
          <a:bodyPr/>
          <a:lstStyle/>
          <a:p>
            <a:r>
              <a:rPr lang="en-US" dirty="0" smtClean="0"/>
              <a:t>The Korean War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0641" y="2569882"/>
            <a:ext cx="4793358" cy="17526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1950-1953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804" y="463178"/>
            <a:ext cx="4027837" cy="599141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 cmpd="sng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36565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The United States and the Soviet Union divide Korean along the 38</a:t>
            </a:r>
            <a:r>
              <a:rPr lang="en-US" baseline="30000" dirty="0" smtClean="0"/>
              <a:t>th</a:t>
            </a:r>
            <a:r>
              <a:rPr lang="en-US" dirty="0" smtClean="0"/>
              <a:t> parallel</a:t>
            </a:r>
          </a:p>
          <a:p>
            <a:pPr marL="914400" lvl="1" indent="-514350">
              <a:buNone/>
            </a:pPr>
            <a:r>
              <a:rPr lang="en-US" dirty="0" smtClean="0"/>
              <a:t>A. Soviets support the North</a:t>
            </a:r>
          </a:p>
          <a:p>
            <a:pPr marL="914400" lvl="1" indent="-514350">
              <a:buNone/>
            </a:pPr>
            <a:r>
              <a:rPr lang="en-US" dirty="0" smtClean="0"/>
              <a:t>B. Americans support the South</a:t>
            </a:r>
          </a:p>
          <a:p>
            <a:pPr marL="914400" lvl="1" indent="-514350">
              <a:buNone/>
            </a:pPr>
            <a:r>
              <a:rPr lang="en-US" dirty="0" smtClean="0"/>
              <a:t>C. North Korea invades South Korea</a:t>
            </a:r>
          </a:p>
          <a:p>
            <a:pPr marL="914400" lvl="1" indent="-51435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4800" y="1928906"/>
            <a:ext cx="3759200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 cmpd="sng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2. The Truman Doctrine argues for containment. Truman authorizes MacArthur to invade Korea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3772" y="3122706"/>
            <a:ext cx="4886871" cy="3436844"/>
          </a:xfrm>
          <a:prstGeom prst="rect">
            <a:avLst/>
          </a:prstGeom>
          <a:ln w="38100" cmpd="sng">
            <a:solidFill>
              <a:schemeClr val="tx1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 cmpd="sng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38</a:t>
            </a:r>
            <a:r>
              <a:rPr lang="en-US" baseline="30000" dirty="0" smtClean="0"/>
              <a:t>th</a:t>
            </a:r>
            <a:r>
              <a:rPr lang="en-US" dirty="0" smtClean="0"/>
              <a:t> Parallel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Division between North and South Korea. Along the Latitudinal line 38 degrees.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1059" y="3308895"/>
            <a:ext cx="4114800" cy="31609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048000"/>
            <a:ext cx="3759200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 cmpd="sng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MacArthur vs. Truman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China enters the war and pushes South Korean/ American troops south</a:t>
            </a:r>
          </a:p>
          <a:p>
            <a:pPr lvl="1"/>
            <a:r>
              <a:rPr lang="en-US" dirty="0" smtClean="0"/>
              <a:t>Truman: Limited war. No atomic weapons. Do not invade China. </a:t>
            </a:r>
          </a:p>
          <a:p>
            <a:pPr lvl="1"/>
            <a:r>
              <a:rPr lang="en-US" dirty="0" smtClean="0"/>
              <a:t>MacArthur: There is no substitute for victory. Use atomic weapons on China. Block Chinese ports using Chinese nationalist forces. </a:t>
            </a:r>
          </a:p>
          <a:p>
            <a:r>
              <a:rPr lang="en-US" dirty="0" smtClean="0"/>
              <a:t>Truman fires MacArthur in 1951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 cmpd="sng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33,500 + American Soldiers dead</a:t>
            </a:r>
          </a:p>
          <a:p>
            <a:r>
              <a:rPr lang="en-US" dirty="0" smtClean="0"/>
              <a:t>America begins arms build up</a:t>
            </a:r>
          </a:p>
          <a:p>
            <a:r>
              <a:rPr lang="en-US" dirty="0" smtClean="0"/>
              <a:t>America becomes militarily involved in Asia (Cold War)</a:t>
            </a:r>
          </a:p>
          <a:p>
            <a:pPr lvl="1"/>
            <a:r>
              <a:rPr lang="en-US" dirty="0" smtClean="0"/>
              <a:t>Sign defense agreements with Japan, South Korea, the Philippines, and Australia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164</Words>
  <Application>Microsoft Macintosh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Korean War</vt:lpstr>
      <vt:lpstr>Causes</vt:lpstr>
      <vt:lpstr>Causes</vt:lpstr>
      <vt:lpstr>38th Parallel</vt:lpstr>
      <vt:lpstr>MacArthur vs. Truman</vt:lpstr>
      <vt:lpstr>Results</vt:lpstr>
    </vt:vector>
  </TitlesOfParts>
  <Company>American Fork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Korean War</dc:title>
  <dc:creator>Jon Lehman</dc:creator>
  <cp:lastModifiedBy>Jon Lehman</cp:lastModifiedBy>
  <cp:revision>1</cp:revision>
  <dcterms:created xsi:type="dcterms:W3CDTF">2014-02-28T22:12:18Z</dcterms:created>
  <dcterms:modified xsi:type="dcterms:W3CDTF">2014-02-28T22:13:20Z</dcterms:modified>
</cp:coreProperties>
</file>