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78"/>
    <p:restoredTop sz="94728"/>
  </p:normalViewPr>
  <p:slideViewPr>
    <p:cSldViewPr snapToGrid="0" snapToObjects="1">
      <p:cViewPr varScale="1">
        <p:scale>
          <a:sx n="86" d="100"/>
          <a:sy n="86" d="100"/>
        </p:scale>
        <p:origin x="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9D5E-B3D6-A64E-A16E-0230CB9B32FE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496AC-28AA-544F-B0AB-282831C30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8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3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4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2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0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2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008B-5251-F445-8C01-B3EFDFD1F4F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19C9-9513-D946-84D0-D0CD1AE6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5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_hOIT-Wuxg" TargetMode="External"/><Relationship Id="rId3" Type="http://schemas.openxmlformats.org/officeDocument/2006/relationships/hyperlink" Target="https://www.theguardian.com/world/live/2018/jun/12/trump-kim-summit-meeting-singapore-us-president-north-korea-kim-jong-un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947"/>
            <a:ext cx="9144000" cy="1344279"/>
          </a:xfrm>
        </p:spPr>
        <p:txBody>
          <a:bodyPr/>
          <a:lstStyle/>
          <a:p>
            <a:r>
              <a:rPr lang="en-US" dirty="0" smtClean="0"/>
              <a:t>Nuclear Weapons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695" y="2504866"/>
            <a:ext cx="6558609" cy="385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What are Nuclear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The United States developed and used the first Atomic Bomb during WWII. We dropped two atomic bombs on Japan hoping to force Japanese surrender.</a:t>
            </a:r>
          </a:p>
          <a:p>
            <a:r>
              <a:rPr lang="en-US" dirty="0" smtClean="0"/>
              <a:t>The Canadian government and United Kingdom were involved in the Manhattan project. </a:t>
            </a:r>
          </a:p>
          <a:p>
            <a:r>
              <a:rPr lang="en-US" dirty="0" smtClean="0"/>
              <a:t>Since WWII, countries have developed more powerful weapons (Hydrogen Bomb) that would cause far greater destruction. </a:t>
            </a:r>
          </a:p>
          <a:p>
            <a:r>
              <a:rPr lang="en-US" dirty="0" smtClean="0"/>
              <a:t>Some studies have estimated that around 12 nuclear detonations would make the world uninhabitable.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Nuclear Armed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The United States, Great Britain, France China, Russia, India, North Korea, Pakistan, Israel</a:t>
            </a:r>
            <a:endParaRPr lang="en-US" dirty="0"/>
          </a:p>
        </p:txBody>
      </p:sp>
      <p:pic>
        <p:nvPicPr>
          <p:cNvPr id="1028" name="Picture 4" descr="https://upload.wikimedia.org/wikipedia/commons/thumb/5/50/Nuclear_weapons_states.svg/400px-Nuclear_weapons_stat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287" y="2502569"/>
            <a:ext cx="5858856" cy="303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7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Have we tried to stop countries from obtaining Nuclear Weapons in the Past?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1970 Nuclear Non-Proliferation Treaty </a:t>
            </a:r>
          </a:p>
          <a:p>
            <a:pPr lvl="1"/>
            <a:r>
              <a:rPr lang="en-US" dirty="0" smtClean="0"/>
              <a:t>Countries that agree to the deal can not develop nuclear weapons</a:t>
            </a:r>
          </a:p>
          <a:p>
            <a:pPr lvl="1"/>
            <a:r>
              <a:rPr lang="en-US" dirty="0" smtClean="0"/>
              <a:t>By 1995 191 countries have signed the deal</a:t>
            </a:r>
          </a:p>
          <a:p>
            <a:pPr lvl="1"/>
            <a:r>
              <a:rPr lang="en-US" dirty="0" smtClean="0"/>
              <a:t>India, Israel, North Korea, Pakistan, and South Sudan have not signed the deal</a:t>
            </a:r>
          </a:p>
          <a:p>
            <a:r>
              <a:rPr lang="en-US" dirty="0" smtClean="0"/>
              <a:t>The United Nations has imposed heavy economic sanctions on countries trying to develop nuclear weapons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Two greatest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North Korea: currently have nuclear warheads. They have been working to develop missile systems</a:t>
            </a:r>
          </a:p>
          <a:p>
            <a:r>
              <a:rPr lang="en-US" dirty="0" smtClean="0"/>
              <a:t>Iran: Do not have nuclear weapons, but have been working to expand their programs and develop weapons.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Possible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Economic sanctions in conjunction with the United Nations</a:t>
            </a:r>
          </a:p>
          <a:p>
            <a:r>
              <a:rPr lang="en-US" dirty="0" smtClean="0"/>
              <a:t>Nuclear deals</a:t>
            </a:r>
          </a:p>
          <a:p>
            <a:r>
              <a:rPr lang="en-US" dirty="0" smtClean="0"/>
              <a:t>Covert military action</a:t>
            </a:r>
          </a:p>
          <a:p>
            <a:r>
              <a:rPr lang="en-US" dirty="0" smtClean="0"/>
              <a:t>Military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https://www.youtube.com/watch?v=3_hOIT-Wuxg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https://www.theguardian.com/world/live/2018/jun/12/trump-kim-summit-meeting-singapore-us-president-north-korea-kim-jong-un-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9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234</Words>
  <Application>Microsoft Macintosh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Nuclear Weapons</vt:lpstr>
      <vt:lpstr>What are Nuclear Weapons</vt:lpstr>
      <vt:lpstr>Nuclear Armed Countries</vt:lpstr>
      <vt:lpstr>Have we tried to stop countries from obtaining Nuclear Weapons in the Past? </vt:lpstr>
      <vt:lpstr>Two greatest threats</vt:lpstr>
      <vt:lpstr>Possible Strategies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Weapons</dc:title>
  <dc:creator>Microsoft Office User</dc:creator>
  <cp:lastModifiedBy>Microsoft Office User</cp:lastModifiedBy>
  <cp:revision>5</cp:revision>
  <dcterms:created xsi:type="dcterms:W3CDTF">2018-09-17T12:48:46Z</dcterms:created>
  <dcterms:modified xsi:type="dcterms:W3CDTF">2018-09-17T18:16:40Z</dcterms:modified>
</cp:coreProperties>
</file>