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BCF-15DD-8643-9797-A08B546E36B2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50B1-C022-A44B-B8D7-616512D2E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BCF-15DD-8643-9797-A08B546E36B2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50B1-C022-A44B-B8D7-616512D2E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BCF-15DD-8643-9797-A08B546E36B2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50B1-C022-A44B-B8D7-616512D2E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BCF-15DD-8643-9797-A08B546E36B2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50B1-C022-A44B-B8D7-616512D2E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BCF-15DD-8643-9797-A08B546E36B2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50B1-C022-A44B-B8D7-616512D2E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BCF-15DD-8643-9797-A08B546E36B2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50B1-C022-A44B-B8D7-616512D2E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BCF-15DD-8643-9797-A08B546E36B2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50B1-C022-A44B-B8D7-616512D2E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BCF-15DD-8643-9797-A08B546E36B2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50B1-C022-A44B-B8D7-616512D2E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BCF-15DD-8643-9797-A08B546E36B2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50B1-C022-A44B-B8D7-616512D2E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BCF-15DD-8643-9797-A08B546E36B2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50B1-C022-A44B-B8D7-616512D2E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BCF-15DD-8643-9797-A08B546E36B2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550B1-C022-A44B-B8D7-616512D2E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34BCF-15DD-8643-9797-A08B546E36B2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550B1-C022-A44B-B8D7-616512D2E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1950’s, 1960’s, and 1970’s American Society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15</a:t>
            </a:r>
            <a:r>
              <a:rPr lang="en-US" baseline="30000" dirty="0" smtClean="0"/>
              <a:t>th</a:t>
            </a:r>
            <a:r>
              <a:rPr lang="en-US" dirty="0" smtClean="0"/>
              <a:t> amendment:</a:t>
            </a:r>
          </a:p>
          <a:p>
            <a:pPr marL="514350" indent="-514350">
              <a:buAutoNum type="alphaUcPeriod"/>
            </a:pPr>
            <a:r>
              <a:rPr lang="en-US" dirty="0" smtClean="0"/>
              <a:t>Outlawed workplace discrimination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Outlawed slavery</a:t>
            </a:r>
          </a:p>
          <a:p>
            <a:pPr marL="514350" indent="-514350">
              <a:buAutoNum type="alphaUcPeriod"/>
            </a:pPr>
            <a:r>
              <a:rPr lang="en-US" dirty="0" smtClean="0"/>
              <a:t>Established that laws apply to all races equally</a:t>
            </a:r>
          </a:p>
          <a:p>
            <a:pPr marL="514350" indent="-514350">
              <a:buAutoNum type="alphaUcPeriod"/>
            </a:pPr>
            <a:r>
              <a:rPr lang="en-US" dirty="0" smtClean="0"/>
              <a:t>Outlawed voting discrimination based on race or ethnicity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How did the Emancipation Proclamation impact the civil rights movement:</a:t>
            </a:r>
          </a:p>
          <a:p>
            <a:pPr marL="514350" indent="-514350">
              <a:buAutoNum type="alphaUcPeriod"/>
            </a:pPr>
            <a:r>
              <a:rPr lang="en-US" dirty="0" smtClean="0"/>
              <a:t>It stated that the government would support the freedom of African Americans</a:t>
            </a:r>
          </a:p>
          <a:p>
            <a:pPr marL="514350" indent="-514350">
              <a:buAutoNum type="alphaUcPeriod"/>
            </a:pPr>
            <a:r>
              <a:rPr lang="en-US" dirty="0" smtClean="0"/>
              <a:t>It stated that separate but equal practices were unethical</a:t>
            </a:r>
          </a:p>
          <a:p>
            <a:pPr marL="514350" indent="-514350">
              <a:buAutoNum type="alphaUcPeriod"/>
            </a:pPr>
            <a:r>
              <a:rPr lang="en-US" dirty="0" smtClean="0"/>
              <a:t>It recognized Abraham Lincoln as the “great emancipator”</a:t>
            </a:r>
          </a:p>
          <a:p>
            <a:pPr marL="514350" indent="-514350">
              <a:buAutoNum type="alphaUcPeriod"/>
            </a:pPr>
            <a:r>
              <a:rPr lang="en-US" dirty="0" smtClean="0"/>
              <a:t>It referred to public places like schools and governmental buildings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was Rosa </a:t>
            </a:r>
            <a:r>
              <a:rPr lang="en-US" dirty="0" smtClean="0"/>
              <a:t>Parks </a:t>
            </a:r>
            <a:r>
              <a:rPr lang="en-US" dirty="0" smtClean="0"/>
              <a:t>trying to do when she refused to switch seats on the bus:</a:t>
            </a:r>
          </a:p>
          <a:p>
            <a:pPr marL="514350" indent="-514350">
              <a:buAutoNum type="alphaUcPeriod"/>
            </a:pPr>
            <a:r>
              <a:rPr lang="en-US" dirty="0" smtClean="0"/>
              <a:t>She was tired from work and wanted to sit</a:t>
            </a:r>
          </a:p>
          <a:p>
            <a:pPr marL="514350" indent="-514350">
              <a:buAutoNum type="alphaUcPeriod"/>
            </a:pPr>
            <a:r>
              <a:rPr lang="en-US" dirty="0" smtClean="0"/>
              <a:t>Unintentional protest of segregation practices</a:t>
            </a:r>
          </a:p>
          <a:p>
            <a:pPr marL="514350" indent="-514350">
              <a:buAutoNum type="alphaUcPeriod"/>
            </a:pPr>
            <a:r>
              <a:rPr lang="en-US" dirty="0" smtClean="0"/>
              <a:t>She wanted to start a bus boycott and trigger the beginning of the Civil Rights movement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Intentional protest of segregation practices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What was the outcome of the Montgomery Bus Boycott: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A bus company started a black only bus service</a:t>
            </a:r>
          </a:p>
          <a:p>
            <a:pPr marL="514350" indent="-514350">
              <a:buAutoNum type="alphaUcPeriod"/>
            </a:pPr>
            <a:r>
              <a:rPr lang="en-US" dirty="0" smtClean="0"/>
              <a:t>Bus companies suffered financially and ended segregation rules</a:t>
            </a:r>
          </a:p>
          <a:p>
            <a:pPr marL="514350" indent="-514350">
              <a:buAutoNum type="alphaUcPeriod"/>
            </a:pPr>
            <a:r>
              <a:rPr lang="en-US" dirty="0" smtClean="0"/>
              <a:t>Martin Luther King Jr. was elected to the Alabama State Senate</a:t>
            </a:r>
          </a:p>
          <a:p>
            <a:pPr marL="514350" indent="-514350">
              <a:buAutoNum type="alphaUcPeriod"/>
            </a:pPr>
            <a:r>
              <a:rPr lang="en-US" dirty="0" smtClean="0"/>
              <a:t>Rosa Parks became an advisor to President Eisenhower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of the following was NOT a typical Jim Crow Law:</a:t>
            </a:r>
          </a:p>
          <a:p>
            <a:pPr marL="514350" indent="-514350">
              <a:buAutoNum type="alphaUcPeriod"/>
            </a:pPr>
            <a:r>
              <a:rPr lang="en-US" dirty="0" smtClean="0"/>
              <a:t>Literacy or comprehension tests for voting</a:t>
            </a:r>
          </a:p>
          <a:p>
            <a:pPr marL="514350" indent="-514350">
              <a:buAutoNum type="alphaUcPeriod"/>
            </a:pPr>
            <a:r>
              <a:rPr lang="en-US" dirty="0" smtClean="0"/>
              <a:t>Segregated schools</a:t>
            </a:r>
          </a:p>
          <a:p>
            <a:pPr marL="514350" indent="-514350">
              <a:buAutoNum type="alphaUcPeriod"/>
            </a:pPr>
            <a:r>
              <a:rPr lang="en-US" dirty="0" smtClean="0"/>
              <a:t>Separate public facilities for blacks and whites</a:t>
            </a:r>
          </a:p>
          <a:p>
            <a:pPr marL="514350" indent="-514350">
              <a:buAutoNum type="alphaUcPeriod"/>
            </a:pPr>
            <a:r>
              <a:rPr lang="en-US" dirty="0" smtClean="0"/>
              <a:t>Flying the Confederate Flag 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was the outcome of </a:t>
            </a:r>
            <a:r>
              <a:rPr lang="en-US" dirty="0" err="1" smtClean="0"/>
              <a:t>Plessy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. Ferguson: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Outlawed separate but equal practices</a:t>
            </a:r>
          </a:p>
          <a:p>
            <a:pPr marL="514350" indent="-514350">
              <a:buAutoNum type="alphaUcPeriod"/>
            </a:pPr>
            <a:r>
              <a:rPr lang="en-US" dirty="0" smtClean="0"/>
              <a:t>Recognized slaves as property</a:t>
            </a:r>
          </a:p>
          <a:p>
            <a:pPr marL="514350" indent="-514350">
              <a:buAutoNum type="alphaUcPeriod"/>
            </a:pPr>
            <a:r>
              <a:rPr lang="en-US" dirty="0" smtClean="0"/>
              <a:t>Allowed interracial marriage</a:t>
            </a:r>
          </a:p>
          <a:p>
            <a:pPr marL="514350" indent="-514350">
              <a:buAutoNum type="alphaUcPeriod"/>
            </a:pPr>
            <a:r>
              <a:rPr lang="en-US" dirty="0" smtClean="0"/>
              <a:t>Upheld segregation policies by legalizing separate but equal practices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of the following was NOT a result of Brown V. Board of Education ruling:</a:t>
            </a:r>
          </a:p>
          <a:p>
            <a:pPr marL="514350" indent="-514350">
              <a:buAutoNum type="alphaUcPeriod"/>
            </a:pPr>
            <a:r>
              <a:rPr lang="en-US" dirty="0" smtClean="0"/>
              <a:t>School segregation was outlawed</a:t>
            </a:r>
          </a:p>
          <a:p>
            <a:pPr marL="514350" indent="-514350">
              <a:buAutoNum type="alphaUcPeriod"/>
            </a:pPr>
            <a:r>
              <a:rPr lang="en-US" dirty="0" smtClean="0"/>
              <a:t>Separate but equal practices were challenged</a:t>
            </a:r>
          </a:p>
          <a:p>
            <a:pPr marL="514350" indent="-514350">
              <a:buAutoNum type="alphaUcPeriod"/>
            </a:pPr>
            <a:r>
              <a:rPr lang="en-US" dirty="0" smtClean="0"/>
              <a:t>Schools across America were soon desegregated</a:t>
            </a:r>
          </a:p>
          <a:p>
            <a:pPr marL="514350" indent="-514350">
              <a:buAutoNum type="alphaUcPeriod"/>
            </a:pPr>
            <a:r>
              <a:rPr lang="en-US" dirty="0" smtClean="0"/>
              <a:t>Protests were common in places were segregation laws were challenged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What was Martin Luther King </a:t>
            </a:r>
            <a:r>
              <a:rPr lang="en-US" dirty="0" err="1" smtClean="0"/>
              <a:t>Jr.’s</a:t>
            </a:r>
            <a:r>
              <a:rPr lang="en-US" dirty="0" smtClean="0"/>
              <a:t> philosophy for Civil Rights protest: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Black power</a:t>
            </a:r>
          </a:p>
          <a:p>
            <a:pPr marL="514350" indent="-514350">
              <a:buAutoNum type="alphaUcPeriod"/>
            </a:pPr>
            <a:r>
              <a:rPr lang="en-US" dirty="0" smtClean="0"/>
              <a:t>African Americans should separate themselves from white society</a:t>
            </a:r>
          </a:p>
          <a:p>
            <a:pPr marL="514350" indent="-514350">
              <a:buAutoNum type="alphaUcPeriod"/>
            </a:pPr>
            <a:r>
              <a:rPr lang="en-US" dirty="0" smtClean="0"/>
              <a:t>African Americans should try to get African Americans elected to major political positions</a:t>
            </a:r>
          </a:p>
          <a:p>
            <a:pPr marL="514350" indent="-514350">
              <a:buAutoNum type="alphaUcPeriod"/>
            </a:pPr>
            <a:r>
              <a:rPr lang="en-US" dirty="0" smtClean="0"/>
              <a:t>Non-violent protest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Malcolm X believed:</a:t>
            </a:r>
          </a:p>
          <a:p>
            <a:pPr marL="514350" indent="-514350">
              <a:buAutoNum type="alphaUcPeriod"/>
            </a:pPr>
            <a:r>
              <a:rPr lang="en-US" dirty="0" smtClean="0"/>
              <a:t>Black power</a:t>
            </a:r>
          </a:p>
          <a:p>
            <a:pPr marL="514350" indent="-514350">
              <a:buAutoNum type="alphaUcPeriod"/>
            </a:pPr>
            <a:r>
              <a:rPr lang="en-US" dirty="0" smtClean="0"/>
              <a:t>African Americans should violently strike white society before it is too late</a:t>
            </a:r>
          </a:p>
          <a:p>
            <a:pPr marL="514350" indent="-514350">
              <a:buAutoNum type="alphaUcPeriod"/>
            </a:pPr>
            <a:r>
              <a:rPr lang="en-US" dirty="0" smtClean="0"/>
              <a:t>African Americans should try to get African Americans elected to major political positions</a:t>
            </a:r>
          </a:p>
          <a:p>
            <a:pPr marL="514350" indent="-514350">
              <a:buAutoNum type="alphaUcPeriod"/>
            </a:pPr>
            <a:r>
              <a:rPr lang="en-US" dirty="0" smtClean="0"/>
              <a:t>Non-violent protest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Black Panthers believed: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A violent revolution was necessary to achieve equality</a:t>
            </a:r>
          </a:p>
          <a:p>
            <a:pPr marL="514350" indent="-514350">
              <a:buAutoNum type="alphaUcPeriod"/>
            </a:pPr>
            <a:r>
              <a:rPr lang="en-US" dirty="0" smtClean="0"/>
              <a:t>Non-violent protest would be effective in achieving equality</a:t>
            </a:r>
          </a:p>
          <a:p>
            <a:pPr marL="514350" indent="-514350">
              <a:buAutoNum type="alphaUcPeriod"/>
            </a:pPr>
            <a:r>
              <a:rPr lang="en-US" dirty="0" smtClean="0"/>
              <a:t>Blacks should separate from whites in American society</a:t>
            </a:r>
          </a:p>
          <a:p>
            <a:pPr marL="514350" indent="-514350">
              <a:buAutoNum type="alphaUcPeriod"/>
            </a:pPr>
            <a:r>
              <a:rPr lang="en-US" dirty="0" smtClean="0"/>
              <a:t>Blacks should relocate back to Africa and establish their own society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was the goal of the House Un-American Activities Committee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To stop the spread of communism in Asia</a:t>
            </a:r>
          </a:p>
          <a:p>
            <a:pPr marL="514350" indent="-514350">
              <a:buAutoNum type="alphaUcPeriod"/>
            </a:pPr>
            <a:r>
              <a:rPr lang="en-US" dirty="0" smtClean="0"/>
              <a:t>To develop nuclear propaganda</a:t>
            </a:r>
          </a:p>
          <a:p>
            <a:pPr marL="514350" indent="-514350">
              <a:buAutoNum type="alphaUcPeriod"/>
            </a:pPr>
            <a:r>
              <a:rPr lang="en-US" dirty="0" smtClean="0"/>
              <a:t>To investigate communists and fascists</a:t>
            </a:r>
          </a:p>
          <a:p>
            <a:pPr marL="514350" indent="-514350">
              <a:buAutoNum type="alphaUcPeriod"/>
            </a:pPr>
            <a:r>
              <a:rPr lang="en-US" dirty="0" smtClean="0"/>
              <a:t>To persuade the American people to support the Vietnam war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Which of the following was NOT part of the Civil Rights Act of 1964: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Equal access to public facilities</a:t>
            </a:r>
          </a:p>
          <a:p>
            <a:pPr marL="514350" indent="-514350">
              <a:buAutoNum type="alphaUcPeriod"/>
            </a:pPr>
            <a:r>
              <a:rPr lang="en-US" dirty="0" smtClean="0"/>
              <a:t>Gave the Attorney General power to bring lawsuits against segregated schools</a:t>
            </a:r>
          </a:p>
          <a:p>
            <a:pPr marL="514350" indent="-514350">
              <a:buAutoNum type="alphaUcPeriod"/>
            </a:pPr>
            <a:r>
              <a:rPr lang="en-US" dirty="0" smtClean="0"/>
              <a:t>Ended</a:t>
            </a:r>
            <a:r>
              <a:rPr lang="en-US" dirty="0" smtClean="0"/>
              <a:t> personal racial </a:t>
            </a:r>
            <a:r>
              <a:rPr lang="en-US" dirty="0" smtClean="0"/>
              <a:t>prejudice in the South</a:t>
            </a:r>
          </a:p>
          <a:p>
            <a:pPr marL="514350" indent="-514350">
              <a:buAutoNum type="alphaUcPeriod"/>
            </a:pPr>
            <a:r>
              <a:rPr lang="en-US" dirty="0" smtClean="0"/>
              <a:t>Established the Equal Employment Opportunity Commission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is true of Voting Rights Act of 1965: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Federal examiners were sent to register qualified voters</a:t>
            </a:r>
          </a:p>
          <a:p>
            <a:pPr marL="514350" indent="-514350">
              <a:buAutoNum type="alphaUcPeriod"/>
            </a:pPr>
            <a:r>
              <a:rPr lang="en-US" dirty="0" smtClean="0"/>
              <a:t>African Americans were forced to vote</a:t>
            </a:r>
          </a:p>
          <a:p>
            <a:pPr marL="514350" indent="-514350">
              <a:buAutoNum type="alphaUcPeriod"/>
            </a:pPr>
            <a:r>
              <a:rPr lang="en-US" dirty="0" smtClean="0"/>
              <a:t>Women were given the right to vote</a:t>
            </a:r>
          </a:p>
          <a:p>
            <a:pPr marL="514350" indent="-514350">
              <a:buAutoNum type="alphaUcPeriod"/>
            </a:pPr>
            <a:r>
              <a:rPr lang="en-US" dirty="0" smtClean="0"/>
              <a:t>Politicians elected illegally were removed </a:t>
            </a:r>
            <a:r>
              <a:rPr lang="en-US" smtClean="0"/>
              <a:t>from office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Which of the following was a reaction to the assassination of MLK: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The Civil Rights movement ended</a:t>
            </a:r>
          </a:p>
          <a:p>
            <a:pPr marL="514350" indent="-514350">
              <a:buAutoNum type="alphaUcPeriod"/>
            </a:pPr>
            <a:r>
              <a:rPr lang="en-US" dirty="0" smtClean="0"/>
              <a:t>Violent riots erupted across America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U.S. government was formally accused of the crime</a:t>
            </a:r>
          </a:p>
          <a:p>
            <a:pPr marL="514350" indent="-514350">
              <a:buAutoNum type="alphaUcPeriod"/>
            </a:pPr>
            <a:r>
              <a:rPr lang="en-US" dirty="0" smtClean="0"/>
              <a:t>White Americans publicly celebrated in Alabama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of the following is NOT true of </a:t>
            </a:r>
            <a:r>
              <a:rPr lang="en-US" dirty="0" err="1" smtClean="0"/>
              <a:t>Levittowns</a:t>
            </a:r>
            <a:r>
              <a:rPr lang="en-US" dirty="0" smtClean="0"/>
              <a:t>:</a:t>
            </a:r>
          </a:p>
          <a:p>
            <a:pPr marL="514350" indent="-514350">
              <a:buAutoNum type="alphaUcPeriod"/>
            </a:pPr>
            <a:r>
              <a:rPr lang="en-US" dirty="0" smtClean="0"/>
              <a:t>Homes were built using a uniform plan and looked very similar</a:t>
            </a:r>
          </a:p>
          <a:p>
            <a:pPr marL="514350" indent="-514350">
              <a:buAutoNum type="alphaUcPeriod"/>
            </a:pPr>
            <a:r>
              <a:rPr lang="en-US" dirty="0" smtClean="0"/>
              <a:t>Housing sales were impacted by the GI bill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They were an example of conformity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They were governmentally planned neighborhoods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GI </a:t>
            </a:r>
            <a:r>
              <a:rPr lang="en-US" dirty="0" err="1" smtClean="0"/>
              <a:t>Bill(s</a:t>
            </a:r>
            <a:r>
              <a:rPr lang="en-US" dirty="0" smtClean="0"/>
              <a:t>) affected all of the following EXCEPT: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College tuition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Business startups </a:t>
            </a:r>
          </a:p>
          <a:p>
            <a:pPr marL="514350" indent="-514350">
              <a:buAutoNum type="alphaUcPeriod"/>
            </a:pPr>
            <a:r>
              <a:rPr lang="en-US" dirty="0" smtClean="0"/>
              <a:t>Tax grants for having children</a:t>
            </a:r>
          </a:p>
          <a:p>
            <a:pPr marL="514350" indent="-514350">
              <a:buAutoNum type="alphaUcPeriod"/>
            </a:pPr>
            <a:r>
              <a:rPr lang="en-US" dirty="0" smtClean="0"/>
              <a:t>Home loans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of the following was NOT connected with the baby boom: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election of Eisenhower as President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1950’s prosperity</a:t>
            </a:r>
          </a:p>
          <a:p>
            <a:pPr marL="514350" indent="-514350">
              <a:buAutoNum type="alphaUcPeriod"/>
            </a:pPr>
            <a:r>
              <a:rPr lang="en-US" dirty="0" smtClean="0"/>
              <a:t>Growth of suburbia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</a:t>
            </a:r>
            <a:r>
              <a:rPr lang="en-US" smtClean="0"/>
              <a:t>GI bill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of the following terms often is associated with the 1950’s in America: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Roaring 50’s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Uniformity</a:t>
            </a:r>
          </a:p>
          <a:p>
            <a:pPr marL="514350" indent="-514350">
              <a:buAutoNum type="alphaUcPeriod"/>
            </a:pPr>
            <a:r>
              <a:rPr lang="en-US" dirty="0" smtClean="0"/>
              <a:t>Protest</a:t>
            </a:r>
          </a:p>
          <a:p>
            <a:pPr marL="514350" indent="-514350">
              <a:buAutoNum type="alphaUcPeriod"/>
            </a:pPr>
            <a:r>
              <a:rPr lang="en-US" dirty="0" smtClean="0"/>
              <a:t>Conformity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hippies drugs represented: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The party generation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An opportunity to open your mind and step outside conformity</a:t>
            </a:r>
          </a:p>
          <a:p>
            <a:pPr marL="514350" indent="-514350">
              <a:buAutoNum type="alphaUcPeriod"/>
            </a:pPr>
            <a:r>
              <a:rPr lang="en-US" dirty="0" smtClean="0"/>
              <a:t>A protest against the government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A protest against consumerism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of the following is NOT associated with hippies:</a:t>
            </a:r>
          </a:p>
          <a:p>
            <a:pPr marL="514350" indent="-514350">
              <a:buAutoNum type="alphaUcPeriod"/>
            </a:pPr>
            <a:r>
              <a:rPr lang="en-US" dirty="0" smtClean="0"/>
              <a:t>Hallucinogen Drugs</a:t>
            </a:r>
          </a:p>
          <a:p>
            <a:pPr marL="514350" indent="-514350">
              <a:buAutoNum type="alphaUcPeriod"/>
            </a:pPr>
            <a:r>
              <a:rPr lang="en-US" dirty="0" smtClean="0"/>
              <a:t>Peace/Anti-War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The voter registration movement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Rock </a:t>
            </a:r>
            <a:r>
              <a:rPr lang="en-US" dirty="0" err="1" smtClean="0"/>
              <a:t>n</a:t>
            </a:r>
            <a:r>
              <a:rPr lang="en-US" dirty="0" smtClean="0"/>
              <a:t>’ Roll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of the following was a major theme of 1960’s and 70’s rock </a:t>
            </a:r>
            <a:r>
              <a:rPr lang="en-US" dirty="0" err="1" smtClean="0"/>
              <a:t>n</a:t>
            </a:r>
            <a:r>
              <a:rPr lang="en-US" dirty="0" smtClean="0"/>
              <a:t>’ roll:</a:t>
            </a:r>
          </a:p>
          <a:p>
            <a:pPr marL="514350" indent="-514350">
              <a:buAutoNum type="alphaUcPeriod"/>
            </a:pPr>
            <a:r>
              <a:rPr lang="en-US" dirty="0" smtClean="0"/>
              <a:t>Vietnam war protest</a:t>
            </a:r>
          </a:p>
          <a:p>
            <a:pPr marL="514350" indent="-514350">
              <a:buAutoNum type="alphaUcPeriod"/>
            </a:pPr>
            <a:r>
              <a:rPr lang="en-US" dirty="0" smtClean="0"/>
              <a:t>Pro consumerism</a:t>
            </a:r>
          </a:p>
          <a:p>
            <a:pPr marL="514350" indent="-514350">
              <a:buAutoNum type="alphaUcPeriod"/>
            </a:pPr>
            <a:r>
              <a:rPr lang="en-US" dirty="0" smtClean="0"/>
              <a:t>Pro conformity</a:t>
            </a:r>
          </a:p>
          <a:p>
            <a:pPr marL="514350" indent="-514350">
              <a:buAutoNum type="alphaUcPeriod"/>
            </a:pPr>
            <a:r>
              <a:rPr lang="en-US" dirty="0" smtClean="0"/>
              <a:t>Anti-drugs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Loyalty Review Program targeted: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A. The Manhattan Project</a:t>
            </a:r>
          </a:p>
          <a:p>
            <a:pPr>
              <a:buNone/>
            </a:pPr>
            <a:r>
              <a:rPr lang="en-US" dirty="0" smtClean="0"/>
              <a:t>B. Governmental employees</a:t>
            </a:r>
          </a:p>
          <a:p>
            <a:pPr>
              <a:buNone/>
            </a:pPr>
            <a:r>
              <a:rPr lang="en-US" dirty="0" smtClean="0"/>
              <a:t>C. Hollywood screenwriters</a:t>
            </a:r>
          </a:p>
          <a:p>
            <a:pPr>
              <a:buNone/>
            </a:pPr>
            <a:r>
              <a:rPr lang="en-US" dirty="0" smtClean="0"/>
              <a:t>D. Pop culture celebrities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of the following became the center of the hippie movement:</a:t>
            </a:r>
          </a:p>
          <a:p>
            <a:pPr marL="514350" indent="-514350">
              <a:buAutoNum type="alphaUcPeriod"/>
            </a:pPr>
            <a:r>
              <a:rPr lang="en-US" dirty="0" smtClean="0"/>
              <a:t>Chicago</a:t>
            </a:r>
          </a:p>
          <a:p>
            <a:pPr marL="514350" indent="-514350">
              <a:buAutoNum type="alphaUcPeriod"/>
            </a:pPr>
            <a:r>
              <a:rPr lang="en-US" dirty="0" smtClean="0"/>
              <a:t>Washington D.C.</a:t>
            </a:r>
          </a:p>
          <a:p>
            <a:pPr marL="514350" indent="-514350">
              <a:buAutoNum type="alphaUcPeriod"/>
            </a:pPr>
            <a:r>
              <a:rPr lang="en-US" dirty="0" smtClean="0"/>
              <a:t>Los Angeles</a:t>
            </a:r>
          </a:p>
          <a:p>
            <a:pPr marL="514350" indent="-514350">
              <a:buAutoNum type="alphaUcPeriod"/>
            </a:pPr>
            <a:r>
              <a:rPr lang="en-US" dirty="0" smtClean="0"/>
              <a:t>San Francisco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Generally speaking, what was the counter-culture movement protesting: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Nixon administration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Black power militancy</a:t>
            </a:r>
          </a:p>
          <a:p>
            <a:pPr marL="514350" indent="-514350">
              <a:buAutoNum type="alphaUcPeriod"/>
            </a:pPr>
            <a:r>
              <a:rPr lang="en-US" dirty="0" smtClean="0"/>
              <a:t>Conformity</a:t>
            </a:r>
          </a:p>
          <a:p>
            <a:pPr marL="514350" indent="-514350">
              <a:buAutoNum type="alphaUcPeriod"/>
            </a:pPr>
            <a:r>
              <a:rPr lang="en-US" dirty="0" smtClean="0"/>
              <a:t>Rock </a:t>
            </a:r>
            <a:r>
              <a:rPr lang="en-US" dirty="0" err="1" smtClean="0"/>
              <a:t>n</a:t>
            </a:r>
            <a:r>
              <a:rPr lang="en-US" dirty="0" smtClean="0"/>
              <a:t>’ Roll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of the following would NOT be considered “wars” waged by Nixon during his terms in office (According to Woodward and Bernstein)</a:t>
            </a:r>
          </a:p>
          <a:p>
            <a:pPr marL="514350" indent="-514350">
              <a:buAutoNum type="alphaUcPeriod"/>
            </a:pPr>
            <a:r>
              <a:rPr lang="en-US" dirty="0" smtClean="0"/>
              <a:t>Against democrats</a:t>
            </a:r>
          </a:p>
          <a:p>
            <a:pPr marL="514350" indent="-514350">
              <a:buAutoNum type="alphaUcPeriod"/>
            </a:pPr>
            <a:r>
              <a:rPr lang="en-US" dirty="0" smtClean="0"/>
              <a:t>Against the American people</a:t>
            </a:r>
          </a:p>
          <a:p>
            <a:pPr marL="514350" indent="-514350">
              <a:buAutoNum type="alphaUcPeriod"/>
            </a:pPr>
            <a:r>
              <a:rPr lang="en-US" dirty="0" smtClean="0"/>
              <a:t>Against the media</a:t>
            </a:r>
          </a:p>
          <a:p>
            <a:pPr marL="514350" indent="-514350">
              <a:buAutoNum type="alphaUcPeriod"/>
            </a:pPr>
            <a:r>
              <a:rPr lang="en-US" dirty="0" smtClean="0"/>
              <a:t>Against the anti-war movement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Which event led to the almost immediate resignation of Richard Nixon: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The Senate formed a sub-committee to investigate</a:t>
            </a:r>
          </a:p>
          <a:p>
            <a:pPr marL="514350" indent="-514350">
              <a:buAutoNum type="alphaUcPeriod"/>
            </a:pPr>
            <a:r>
              <a:rPr lang="en-US" dirty="0" smtClean="0"/>
              <a:t>Butterfield testified that there were listening devices in the Oval Office</a:t>
            </a:r>
          </a:p>
          <a:p>
            <a:pPr marL="514350" indent="-514350">
              <a:buAutoNum type="alphaUcPeriod"/>
            </a:pPr>
            <a:r>
              <a:rPr lang="en-US" dirty="0" smtClean="0"/>
              <a:t>Five men were caught breaking into the Watergate building</a:t>
            </a:r>
          </a:p>
          <a:p>
            <a:pPr marL="514350" indent="-514350">
              <a:buAutoNum type="alphaUcPeriod"/>
            </a:pPr>
            <a:r>
              <a:rPr lang="en-US" dirty="0" smtClean="0"/>
              <a:t>Nixon was ordered by the Supreme Court to turn over complete recordings of White House conversations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was the Equal Rights Amendment supposed to accomplish:</a:t>
            </a:r>
          </a:p>
          <a:p>
            <a:pPr marL="514350" indent="-514350">
              <a:buAutoNum type="alphaUcPeriod"/>
            </a:pPr>
            <a:r>
              <a:rPr lang="en-US" dirty="0" smtClean="0"/>
              <a:t> Legalized segregation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Gave women the right to vote</a:t>
            </a:r>
          </a:p>
          <a:p>
            <a:pPr marL="514350" indent="-514350">
              <a:buAutoNum type="alphaUcPeriod"/>
            </a:pPr>
            <a:r>
              <a:rPr lang="en-US" dirty="0" smtClean="0"/>
              <a:t>Created law equality for women</a:t>
            </a:r>
          </a:p>
          <a:p>
            <a:pPr marL="514350" indent="-514350">
              <a:buAutoNum type="alphaUcPeriod"/>
            </a:pPr>
            <a:r>
              <a:rPr lang="en-US" dirty="0" smtClean="0"/>
              <a:t>Legalized abortion nationally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was the impact Roe V. Wade: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Legalized segregation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Gave women the right to vote</a:t>
            </a:r>
          </a:p>
          <a:p>
            <a:pPr marL="514350" indent="-514350">
              <a:buAutoNum type="alphaUcPeriod"/>
            </a:pPr>
            <a:r>
              <a:rPr lang="en-US" dirty="0" smtClean="0"/>
              <a:t>Created law equality for women</a:t>
            </a:r>
          </a:p>
          <a:p>
            <a:pPr marL="514350" indent="-514350">
              <a:buAutoNum type="alphaUcPeriod"/>
            </a:pPr>
            <a:r>
              <a:rPr lang="en-US" dirty="0" smtClean="0"/>
              <a:t>Legalized abortion nationally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of the following reflects the definition of subversion: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Weaken a society secretly</a:t>
            </a:r>
          </a:p>
          <a:p>
            <a:pPr marL="514350" indent="-514350">
              <a:buAutoNum type="alphaUcPeriod"/>
            </a:pPr>
            <a:r>
              <a:rPr lang="en-US" dirty="0" smtClean="0"/>
              <a:t>Success or failure in the space race</a:t>
            </a:r>
          </a:p>
          <a:p>
            <a:pPr marL="514350" indent="-514350">
              <a:buAutoNum type="alphaUcPeriod"/>
            </a:pPr>
            <a:r>
              <a:rPr lang="en-US" dirty="0" smtClean="0"/>
              <a:t>Nuclear fallout or radiation poisoning</a:t>
            </a:r>
          </a:p>
          <a:p>
            <a:pPr marL="514350" indent="-514350">
              <a:buAutoNum type="alphaUcPeriod"/>
            </a:pPr>
            <a:r>
              <a:rPr lang="en-US" dirty="0" smtClean="0"/>
              <a:t>Full scale invasion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err="1" smtClean="0"/>
              <a:t>Rosenbergs</a:t>
            </a:r>
            <a:r>
              <a:rPr lang="en-US" dirty="0" smtClean="0"/>
              <a:t> were convicted of: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Spying on the President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Selling political secrets to the Chinese</a:t>
            </a:r>
          </a:p>
          <a:p>
            <a:pPr marL="514350" indent="-514350">
              <a:buAutoNum type="alphaUcPeriod"/>
            </a:pPr>
            <a:r>
              <a:rPr lang="en-US" dirty="0" smtClean="0"/>
              <a:t>Spreading lies intended to subvert the U.S. government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Giving nuclear technology secrets to the Soviet Union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Why did Senator McCarthy accuse government employees of Communist connections: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He wanted to clean up the Federal Government</a:t>
            </a:r>
          </a:p>
          <a:p>
            <a:pPr marL="514350" indent="-514350">
              <a:buAutoNum type="alphaUcPeriod"/>
            </a:pPr>
            <a:r>
              <a:rPr lang="en-US" dirty="0" smtClean="0"/>
              <a:t>Act of Patriotism</a:t>
            </a:r>
          </a:p>
          <a:p>
            <a:pPr marL="514350" indent="-514350">
              <a:buAutoNum type="alphaUcPeriod"/>
            </a:pPr>
            <a:r>
              <a:rPr lang="en-US" dirty="0" smtClean="0"/>
              <a:t>Political gain</a:t>
            </a:r>
          </a:p>
          <a:p>
            <a:pPr marL="514350" indent="-514350">
              <a:buAutoNum type="alphaUcPeriod"/>
            </a:pPr>
            <a:r>
              <a:rPr lang="en-US" dirty="0" smtClean="0"/>
              <a:t>He feared a Soviet invasion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of the following was not targeted when members of Hollywood were questioned: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Writers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Actors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Directors</a:t>
            </a:r>
          </a:p>
          <a:p>
            <a:pPr marL="514350" indent="-514350">
              <a:buAutoNum type="alphaUcPeriod"/>
            </a:pPr>
            <a:r>
              <a:rPr lang="en-US" dirty="0" smtClean="0"/>
              <a:t>Broadcasters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13</a:t>
            </a:r>
            <a:r>
              <a:rPr lang="en-US" baseline="30000" dirty="0" smtClean="0"/>
              <a:t>th</a:t>
            </a:r>
            <a:r>
              <a:rPr lang="en-US" dirty="0" smtClean="0"/>
              <a:t> amendment: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Outlawed workplace discrimination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Outlawed slavery</a:t>
            </a:r>
          </a:p>
          <a:p>
            <a:pPr marL="514350" indent="-514350">
              <a:buAutoNum type="alphaUcPeriod"/>
            </a:pPr>
            <a:r>
              <a:rPr lang="en-US" dirty="0" smtClean="0"/>
              <a:t>Established that laws apply to all races equally</a:t>
            </a:r>
          </a:p>
          <a:p>
            <a:pPr marL="514350" indent="-514350">
              <a:buAutoNum type="alphaUcPeriod"/>
            </a:pPr>
            <a:r>
              <a:rPr lang="en-US" dirty="0" smtClean="0"/>
              <a:t>Outlawed voting discrimination based on race or ethnicity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14</a:t>
            </a:r>
            <a:r>
              <a:rPr lang="en-US" baseline="30000" dirty="0" smtClean="0"/>
              <a:t>th</a:t>
            </a:r>
            <a:r>
              <a:rPr lang="en-US" dirty="0" smtClean="0"/>
              <a:t> amendment:</a:t>
            </a:r>
          </a:p>
          <a:p>
            <a:pPr marL="514350" indent="-514350">
              <a:buAutoNum type="alphaUcPeriod"/>
            </a:pPr>
            <a:r>
              <a:rPr lang="en-US" dirty="0" smtClean="0"/>
              <a:t>Outlawed workplace discrimination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Outlawed slavery</a:t>
            </a:r>
          </a:p>
          <a:p>
            <a:pPr marL="514350" indent="-514350">
              <a:buAutoNum type="alphaUcPeriod"/>
            </a:pPr>
            <a:r>
              <a:rPr lang="en-US" dirty="0" smtClean="0"/>
              <a:t>Established that laws apply to all races equally</a:t>
            </a:r>
          </a:p>
          <a:p>
            <a:pPr marL="514350" indent="-514350">
              <a:buAutoNum type="alphaUcPeriod"/>
            </a:pPr>
            <a:r>
              <a:rPr lang="en-US" dirty="0" smtClean="0"/>
              <a:t>Outlawed voting discrimination based on race or ethnicity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1147</Words>
  <Application>Microsoft Macintosh PowerPoint</Application>
  <PresentationFormat>On-screen Show (4:3)</PresentationFormat>
  <Paragraphs>191</Paragraphs>
  <Slides>35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Review Game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Company>American Fork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Game</dc:title>
  <dc:creator>Jon Lehman</dc:creator>
  <cp:lastModifiedBy>Jonathan Lehman</cp:lastModifiedBy>
  <cp:revision>31</cp:revision>
  <dcterms:created xsi:type="dcterms:W3CDTF">2015-05-04T03:07:48Z</dcterms:created>
  <dcterms:modified xsi:type="dcterms:W3CDTF">2015-05-04T03:17:38Z</dcterms:modified>
</cp:coreProperties>
</file>