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3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4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3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5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6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6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2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13D3-4DE2-C245-8A79-A4A1D6F7ED67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F5DD-5582-2A4C-9E22-CB4A6B196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 History 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did the mining industry encourage westward expansion? (pages 386-389)</a:t>
            </a:r>
          </a:p>
          <a:p>
            <a:pPr marL="514350" indent="-514350">
              <a:buAutoNum type="arabicPeriod"/>
            </a:pPr>
            <a:r>
              <a:rPr lang="en-US" dirty="0" smtClean="0"/>
              <a:t>Study the image on page 418: How did the railroad lead to the creation of new technologies and jobs? (page 418)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6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Explain laissez-faire as a business philosophy (414-415). Predict the impact of this business philosophy on America.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What was the Morrill Tariff? How did it impact American Business? (415)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8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Summarize the section entitled “The Family Economy” (453-454)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Describe the differences in the 4 classes shown on pages 452-453.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5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122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U.S History Warm Ups</vt:lpstr>
      <vt:lpstr>Day 1</vt:lpstr>
      <vt:lpstr>Day 2</vt:lpstr>
      <vt:lpstr>Day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 History Warm Ups</dc:title>
  <dc:creator>Jon Lehman</dc:creator>
  <cp:lastModifiedBy>Jon Lehman</cp:lastModifiedBy>
  <cp:revision>4</cp:revision>
  <dcterms:created xsi:type="dcterms:W3CDTF">2017-08-10T17:49:55Z</dcterms:created>
  <dcterms:modified xsi:type="dcterms:W3CDTF">2017-09-12T15:16:49Z</dcterms:modified>
</cp:coreProperties>
</file>