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23FE6-0403-664C-B38E-F4F3E5D32534}" type="datetimeFigureOut">
              <a:rPr lang="en-US" smtClean="0"/>
              <a:pPr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3D73-0E71-B94F-962B-8B8C6F13B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399"/>
            <a:ext cx="7772400" cy="1470025"/>
          </a:xfrm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2848870"/>
            <a:ext cx="3163393" cy="2074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869" y="2848870"/>
            <a:ext cx="2572353" cy="2074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930" y="2842112"/>
            <a:ext cx="2358939" cy="208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French 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83619" cy="4525963"/>
          </a:xfrm>
          <a:ln w="38100" cmpd="sng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France won control of Vietnam from China in 1885 and forms French Indochina </a:t>
            </a:r>
          </a:p>
          <a:p>
            <a:r>
              <a:rPr lang="en-US" dirty="0" smtClean="0"/>
              <a:t>During WWII Japan seizes control of much of French Indochina</a:t>
            </a:r>
          </a:p>
          <a:p>
            <a:r>
              <a:rPr lang="en-US" dirty="0" smtClean="0"/>
              <a:t>French educated Ho Chi </a:t>
            </a:r>
            <a:r>
              <a:rPr lang="en-US" dirty="0" err="1" smtClean="0"/>
              <a:t>Mihn</a:t>
            </a:r>
            <a:r>
              <a:rPr lang="en-US" dirty="0" smtClean="0"/>
              <a:t> fights against the French and declares independence and the Democratic Republic of Vietnam</a:t>
            </a:r>
          </a:p>
          <a:p>
            <a:r>
              <a:rPr lang="en-US" dirty="0" smtClean="0"/>
              <a:t>1954 France surrenders control of the North to Ho Chi </a:t>
            </a:r>
            <a:r>
              <a:rPr lang="en-US" dirty="0" err="1" smtClean="0"/>
              <a:t>Mihn</a:t>
            </a:r>
            <a:endParaRPr lang="en-US" dirty="0" smtClean="0"/>
          </a:p>
          <a:p>
            <a:r>
              <a:rPr lang="en-US" dirty="0" smtClean="0"/>
              <a:t>The United States supports the democratic government in the South led by Diem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664" y="1600199"/>
            <a:ext cx="3049135" cy="46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Gulf of Tonkin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56" y="1600200"/>
            <a:ext cx="3931843" cy="4525963"/>
          </a:xfrm>
          <a:ln w="38100" cmpd="sng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Naval conflict between American and Vietnamese forces on August 2, 1964</a:t>
            </a:r>
          </a:p>
          <a:p>
            <a:r>
              <a:rPr lang="en-US" dirty="0" smtClean="0"/>
              <a:t>"</a:t>
            </a:r>
            <a:r>
              <a:rPr lang="en-US" dirty="0"/>
              <a:t>expressing the unity and determination of the United States in supporting freedom and in protecting peace in southeast </a:t>
            </a:r>
            <a:r>
              <a:rPr lang="en-US" dirty="0" smtClean="0"/>
              <a:t>Asia”</a:t>
            </a:r>
          </a:p>
          <a:p>
            <a:r>
              <a:rPr lang="en-US" dirty="0" smtClean="0"/>
              <a:t>Congress passes the War Powers Act to limit the military power of the President in 1973 (Nixon Administration)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33" y="1600199"/>
            <a:ext cx="3237089" cy="5054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My Lai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March 16, 1968</a:t>
            </a:r>
          </a:p>
          <a:p>
            <a:r>
              <a:rPr lang="en-US" dirty="0" smtClean="0"/>
              <a:t>Suspected Viet Cong forces hiding in local villages</a:t>
            </a:r>
          </a:p>
          <a:p>
            <a:r>
              <a:rPr lang="en-US" dirty="0" smtClean="0"/>
              <a:t>Between hundreds of unarmed civilians killed</a:t>
            </a:r>
          </a:p>
          <a:p>
            <a:r>
              <a:rPr lang="en-US" dirty="0" smtClean="0"/>
              <a:t>Impacted the U.S. civilian perception of the war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My Lai Massacre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p="http://schemas.openxmlformats.org/presentationml/2006/main" xmlns:ve="http://schemas.openxmlformats.org/markup-compatibility/2006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644940" y="1925481"/>
            <a:ext cx="5820498" cy="38676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Vietnamization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1665" cy="4525963"/>
          </a:xfrm>
          <a:ln w="38100" cmpd="sng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Nixon administration</a:t>
            </a:r>
          </a:p>
          <a:p>
            <a:r>
              <a:rPr lang="en-US" dirty="0" smtClean="0"/>
              <a:t>End the United States involvement in the war and expand and equip the South Vietnamese forces. </a:t>
            </a:r>
          </a:p>
          <a:p>
            <a:r>
              <a:rPr lang="en-US" dirty="0" smtClean="0"/>
              <a:t>Differs from containment policy</a:t>
            </a:r>
          </a:p>
          <a:p>
            <a:r>
              <a:rPr lang="en-US" dirty="0" smtClean="0"/>
              <a:t>Influenced by the </a:t>
            </a:r>
            <a:r>
              <a:rPr lang="en-US" dirty="0" err="1" smtClean="0"/>
              <a:t>Tet</a:t>
            </a:r>
            <a:r>
              <a:rPr lang="en-US" dirty="0" smtClean="0"/>
              <a:t> Offensive and decreasing support of the War in Vietnam by U.S. citizens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46" y="2633224"/>
            <a:ext cx="3951481" cy="1741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1665" cy="4910221"/>
          </a:xfrm>
          <a:ln w="38100" cmpd="sng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US" sz="3368" dirty="0" smtClean="0"/>
              <a:t>1945- Ho Chi Minh creates provisional government. </a:t>
            </a:r>
          </a:p>
          <a:p>
            <a:r>
              <a:rPr lang="en-US" sz="3368" dirty="0" smtClean="0"/>
              <a:t>1954- Eisenhower discusses “Domino Theory” </a:t>
            </a:r>
          </a:p>
          <a:p>
            <a:r>
              <a:rPr lang="en-US" sz="3368" dirty="0" smtClean="0"/>
              <a:t>1960- Kennedy elected President. U.S. continues to support the Diem led South Vietnamese government</a:t>
            </a:r>
          </a:p>
          <a:p>
            <a:r>
              <a:rPr lang="en-US" sz="3368" dirty="0" smtClean="0"/>
              <a:t>1963- President Kennedy assassinated.</a:t>
            </a:r>
            <a:r>
              <a:rPr lang="en-US" sz="3368" dirty="0" smtClean="0"/>
              <a:t> Lyndon Johnson assumes role as </a:t>
            </a:r>
            <a:r>
              <a:rPr lang="en-US" sz="3368" dirty="0" smtClean="0"/>
              <a:t>C</a:t>
            </a:r>
            <a:r>
              <a:rPr lang="en-US" sz="3368" dirty="0" smtClean="0"/>
              <a:t>ommander in Chief. </a:t>
            </a:r>
          </a:p>
          <a:p>
            <a:r>
              <a:rPr lang="en-US" sz="3368" dirty="0" smtClean="0"/>
              <a:t>1964- President Johnson issues Golf of Tonkin Resolution</a:t>
            </a:r>
          </a:p>
          <a:p>
            <a:r>
              <a:rPr lang="en-US" sz="3368" dirty="0" smtClean="0"/>
              <a:t>1968- North Vietnamese (Viet Cong) launch </a:t>
            </a:r>
            <a:r>
              <a:rPr lang="en-US" sz="3368" dirty="0" err="1" smtClean="0"/>
              <a:t>Tet</a:t>
            </a:r>
            <a:r>
              <a:rPr lang="en-US" sz="3368" dirty="0" smtClean="0"/>
              <a:t> Offensive.</a:t>
            </a:r>
          </a:p>
          <a:p>
            <a:r>
              <a:rPr lang="en-US" sz="3368" dirty="0" smtClean="0"/>
              <a:t>1969- Nixon implements </a:t>
            </a:r>
            <a:r>
              <a:rPr lang="en-US" sz="3368" dirty="0" err="1" smtClean="0"/>
              <a:t>Vietnamization</a:t>
            </a:r>
            <a:r>
              <a:rPr lang="en-US" sz="3368" dirty="0" smtClean="0"/>
              <a:t> policies.</a:t>
            </a:r>
            <a:endParaRPr lang="en-US" sz="3368" dirty="0" smtClean="0"/>
          </a:p>
          <a:p>
            <a:r>
              <a:rPr lang="en-US" sz="3368" dirty="0" smtClean="0"/>
              <a:t>1969- My </a:t>
            </a:r>
            <a:r>
              <a:rPr lang="en-US" sz="3368" dirty="0" smtClean="0"/>
              <a:t>L</a:t>
            </a:r>
            <a:r>
              <a:rPr lang="en-US" sz="3368" dirty="0" smtClean="0"/>
              <a:t>ai Massacre becomes public (Anti-war demonstration)</a:t>
            </a:r>
          </a:p>
          <a:p>
            <a:r>
              <a:rPr lang="en-US" sz="3368" dirty="0" smtClean="0"/>
              <a:t>1974- Nixon resigns</a:t>
            </a:r>
          </a:p>
          <a:p>
            <a:r>
              <a:rPr lang="en-US" sz="3368" dirty="0" smtClean="0"/>
              <a:t>1975- Ford withdraws last remaining U.S. troops</a:t>
            </a:r>
          </a:p>
          <a:p>
            <a:r>
              <a:rPr lang="en-US" sz="3368" dirty="0" smtClean="0"/>
              <a:t>1975- Saigon (Southern capital) falls to the Communist North Vietnamese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2527300"/>
            <a:ext cx="351790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317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Vietnam War</vt:lpstr>
      <vt:lpstr>French Colonialism</vt:lpstr>
      <vt:lpstr>Gulf of Tonkin Resolution</vt:lpstr>
      <vt:lpstr>My Lai Massacre</vt:lpstr>
      <vt:lpstr>My Lai Massacre</vt:lpstr>
      <vt:lpstr>Vietnamization</vt:lpstr>
      <vt:lpstr>Timeline</vt:lpstr>
    </vt:vector>
  </TitlesOfParts>
  <Company>American Fork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</dc:title>
  <dc:creator>Jon Lehman</dc:creator>
  <cp:lastModifiedBy>Jonathan Lehman</cp:lastModifiedBy>
  <cp:revision>3</cp:revision>
  <dcterms:created xsi:type="dcterms:W3CDTF">2015-03-17T19:18:24Z</dcterms:created>
  <dcterms:modified xsi:type="dcterms:W3CDTF">2015-03-17T20:16:50Z</dcterms:modified>
</cp:coreProperties>
</file>